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Lst>
  <p:sldSz cy="6858000" cx="12192000"/>
  <p:notesSz cx="6858000" cy="9144000"/>
  <p:embeddedFontLst>
    <p:embeddedFont>
      <p:font typeface="Bree Serif"/>
      <p:regular r:id="rId2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3840">
          <p15:clr>
            <a:srgbClr val="A4A3A4"/>
          </p15:clr>
        </p15:guide>
      </p15:sldGuideLst>
    </p:ext>
    <p:ext uri="http://customooxmlschemas.google.com/">
      <go:slidesCustomData xmlns:go="http://customooxmlschemas.google.com/" r:id="rId26" roundtripDataSignature="AMtx7mik9fgH1imNVzb44z+B/v3PWQpTx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customschemas.google.com/relationships/presentationmetadata" Target="metadata"/><Relationship Id="rId25" Type="http://schemas.openxmlformats.org/officeDocument/2006/relationships/font" Target="fonts/BreeSerif-regular.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indent="-228600" lvl="1" marL="9144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2pPr>
            <a:lvl3pPr indent="-228600" lvl="2" marL="13716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3pPr>
            <a:lvl4pPr indent="-228600" lvl="3" marL="18288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4pPr>
            <a:lvl5pPr indent="-228600" lvl="4" marL="22860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5pPr>
            <a:lvl6pPr indent="-228600" lvl="5" marL="27432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6pPr>
            <a:lvl7pPr indent="-228600" lvl="6" marL="32004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7pPr>
            <a:lvl8pPr indent="-228600" lvl="7" marL="36576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8pPr>
            <a:lvl9pPr indent="-228600" lvl="8" marL="41148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5" name="Google Shape;145;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9" name="Shape 209"/>
        <p:cNvGrpSpPr/>
        <p:nvPr/>
      </p:nvGrpSpPr>
      <p:grpSpPr>
        <a:xfrm>
          <a:off x="0" y="0"/>
          <a:ext cx="0" cy="0"/>
          <a:chOff x="0" y="0"/>
          <a:chExt cx="0" cy="0"/>
        </a:xfrm>
      </p:grpSpPr>
      <p:sp>
        <p:nvSpPr>
          <p:cNvPr id="210" name="Google Shape;210;gcd69fe7c03_0_1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211" name="Google Shape;211;gcd69fe7c03_0_18: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2" name="Google Shape;212;gcd69fe7c03_0_18: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8" name="Shape 228"/>
        <p:cNvGrpSpPr/>
        <p:nvPr/>
      </p:nvGrpSpPr>
      <p:grpSpPr>
        <a:xfrm>
          <a:off x="0" y="0"/>
          <a:ext cx="0" cy="0"/>
          <a:chOff x="0" y="0"/>
          <a:chExt cx="0" cy="0"/>
        </a:xfrm>
      </p:grpSpPr>
      <p:sp>
        <p:nvSpPr>
          <p:cNvPr id="229" name="Google Shape;229;gcd69fe7c03_0_4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230" name="Google Shape;230;gcd69fe7c03_0_41: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1" name="Google Shape;231;gcd69fe7c03_0_41: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0" name="Shape 240"/>
        <p:cNvGrpSpPr/>
        <p:nvPr/>
      </p:nvGrpSpPr>
      <p:grpSpPr>
        <a:xfrm>
          <a:off x="0" y="0"/>
          <a:ext cx="0" cy="0"/>
          <a:chOff x="0" y="0"/>
          <a:chExt cx="0" cy="0"/>
        </a:xfrm>
      </p:grpSpPr>
      <p:sp>
        <p:nvSpPr>
          <p:cNvPr id="241" name="Google Shape;241;p1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2" name="Google Shape;242;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7" name="Shape 247"/>
        <p:cNvGrpSpPr/>
        <p:nvPr/>
      </p:nvGrpSpPr>
      <p:grpSpPr>
        <a:xfrm>
          <a:off x="0" y="0"/>
          <a:ext cx="0" cy="0"/>
          <a:chOff x="0" y="0"/>
          <a:chExt cx="0" cy="0"/>
        </a:xfrm>
      </p:grpSpPr>
      <p:sp>
        <p:nvSpPr>
          <p:cNvPr id="248" name="Google Shape;248;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9" name="Google Shape;249;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4" name="Shape 254"/>
        <p:cNvGrpSpPr/>
        <p:nvPr/>
      </p:nvGrpSpPr>
      <p:grpSpPr>
        <a:xfrm>
          <a:off x="0" y="0"/>
          <a:ext cx="0" cy="0"/>
          <a:chOff x="0" y="0"/>
          <a:chExt cx="0" cy="0"/>
        </a:xfrm>
      </p:grpSpPr>
      <p:sp>
        <p:nvSpPr>
          <p:cNvPr id="255" name="Google Shape;255;p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6" name="Google Shape;256;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1" name="Shape 261"/>
        <p:cNvGrpSpPr/>
        <p:nvPr/>
      </p:nvGrpSpPr>
      <p:grpSpPr>
        <a:xfrm>
          <a:off x="0" y="0"/>
          <a:ext cx="0" cy="0"/>
          <a:chOff x="0" y="0"/>
          <a:chExt cx="0" cy="0"/>
        </a:xfrm>
      </p:grpSpPr>
      <p:sp>
        <p:nvSpPr>
          <p:cNvPr id="262" name="Google Shape;262;p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3" name="Google Shape;263;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8" name="Shape 268"/>
        <p:cNvGrpSpPr/>
        <p:nvPr/>
      </p:nvGrpSpPr>
      <p:grpSpPr>
        <a:xfrm>
          <a:off x="0" y="0"/>
          <a:ext cx="0" cy="0"/>
          <a:chOff x="0" y="0"/>
          <a:chExt cx="0" cy="0"/>
        </a:xfrm>
      </p:grpSpPr>
      <p:sp>
        <p:nvSpPr>
          <p:cNvPr id="269" name="Google Shape;269;gcd625fb293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270" name="Google Shape;270;gcd625fb293_0_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1" name="Google Shape;271;gcd625fb293_0_0: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7" name="Shape 277"/>
        <p:cNvGrpSpPr/>
        <p:nvPr/>
      </p:nvGrpSpPr>
      <p:grpSpPr>
        <a:xfrm>
          <a:off x="0" y="0"/>
          <a:ext cx="0" cy="0"/>
          <a:chOff x="0" y="0"/>
          <a:chExt cx="0" cy="0"/>
        </a:xfrm>
      </p:grpSpPr>
      <p:sp>
        <p:nvSpPr>
          <p:cNvPr id="278" name="Google Shape;278;p1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9" name="Google Shape;279;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4" name="Shape 284"/>
        <p:cNvGrpSpPr/>
        <p:nvPr/>
      </p:nvGrpSpPr>
      <p:grpSpPr>
        <a:xfrm>
          <a:off x="0" y="0"/>
          <a:ext cx="0" cy="0"/>
          <a:chOff x="0" y="0"/>
          <a:chExt cx="0" cy="0"/>
        </a:xfrm>
      </p:grpSpPr>
      <p:sp>
        <p:nvSpPr>
          <p:cNvPr id="285" name="Google Shape;285;gcd69fe7c03_0_5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286" name="Google Shape;286;gcd69fe7c03_0_51: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7" name="Google Shape;287;gcd69fe7c03_0_51: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1" name="Shape 291"/>
        <p:cNvGrpSpPr/>
        <p:nvPr/>
      </p:nvGrpSpPr>
      <p:grpSpPr>
        <a:xfrm>
          <a:off x="0" y="0"/>
          <a:ext cx="0" cy="0"/>
          <a:chOff x="0" y="0"/>
          <a:chExt cx="0" cy="0"/>
        </a:xfrm>
      </p:grpSpPr>
      <p:sp>
        <p:nvSpPr>
          <p:cNvPr id="292" name="Google Shape;292;gcd69fe7c03_0_5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293" name="Google Shape;293;gcd69fe7c03_0_58: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4" name="Google Shape;294;gcd69fe7c03_0_58: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2" name="Google Shape;152;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9" name="Google Shape;159;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6" name="Google Shape;166;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3" name="Google Shape;173;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gcd69fe7c03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180" name="Google Shape;180;gcd69fe7c03_0_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1" name="Google Shape;181;gcd69fe7c03_0_0: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gcd69fe7c03_0_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188" name="Google Shape;188;gcd69fe7c03_0_6: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9" name="Google Shape;189;gcd69fe7c03_0_6: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 name="Shape 194"/>
        <p:cNvGrpSpPr/>
        <p:nvPr/>
      </p:nvGrpSpPr>
      <p:grpSpPr>
        <a:xfrm>
          <a:off x="0" y="0"/>
          <a:ext cx="0" cy="0"/>
          <a:chOff x="0" y="0"/>
          <a:chExt cx="0" cy="0"/>
        </a:xfrm>
      </p:grpSpPr>
      <p:sp>
        <p:nvSpPr>
          <p:cNvPr id="195" name="Google Shape;195;gcd69fe7c03_0_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196" name="Google Shape;196;gcd69fe7c03_0_12: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7" name="Google Shape;197;gcd69fe7c03_0_12: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2" name="Shape 202"/>
        <p:cNvGrpSpPr/>
        <p:nvPr/>
      </p:nvGrpSpPr>
      <p:grpSpPr>
        <a:xfrm>
          <a:off x="0" y="0"/>
          <a:ext cx="0" cy="0"/>
          <a:chOff x="0" y="0"/>
          <a:chExt cx="0" cy="0"/>
        </a:xfrm>
      </p:grpSpPr>
      <p:sp>
        <p:nvSpPr>
          <p:cNvPr id="203" name="Google Shape;203;p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4" name="Google Shape;204;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spTree>
      <p:nvGrpSpPr>
        <p:cNvPr id="26" name="Shape 26"/>
        <p:cNvGrpSpPr/>
        <p:nvPr/>
      </p:nvGrpSpPr>
      <p:grpSpPr>
        <a:xfrm>
          <a:off x="0" y="0"/>
          <a:ext cx="0" cy="0"/>
          <a:chOff x="0" y="0"/>
          <a:chExt cx="0" cy="0"/>
        </a:xfrm>
      </p:grpSpPr>
      <p:grpSp>
        <p:nvGrpSpPr>
          <p:cNvPr id="27" name="Google Shape;27;p13"/>
          <p:cNvGrpSpPr/>
          <p:nvPr/>
        </p:nvGrpSpPr>
        <p:grpSpPr>
          <a:xfrm>
            <a:off x="0" y="-8467"/>
            <a:ext cx="12192000" cy="6866467"/>
            <a:chOff x="0" y="-8467"/>
            <a:chExt cx="12192000" cy="6866467"/>
          </a:xfrm>
        </p:grpSpPr>
        <p:cxnSp>
          <p:nvCxnSpPr>
            <p:cNvPr id="28" name="Google Shape;28;p13"/>
            <p:cNvCxnSpPr/>
            <p:nvPr/>
          </p:nvCxnSpPr>
          <p:spPr>
            <a:xfrm>
              <a:off x="9371012" y="0"/>
              <a:ext cx="1219200" cy="6858000"/>
            </a:xfrm>
            <a:prstGeom prst="straightConnector1">
              <a:avLst/>
            </a:prstGeom>
            <a:noFill/>
            <a:ln cap="flat" cmpd="sng" w="9525">
              <a:solidFill>
                <a:srgbClr val="BFBFBF"/>
              </a:solidFill>
              <a:prstDash val="solid"/>
              <a:round/>
              <a:headEnd len="sm" w="sm" type="none"/>
              <a:tailEnd len="sm" w="sm" type="none"/>
            </a:ln>
          </p:spPr>
        </p:cxnSp>
        <p:cxnSp>
          <p:nvCxnSpPr>
            <p:cNvPr id="29" name="Google Shape;29;p13"/>
            <p:cNvCxnSpPr/>
            <p:nvPr/>
          </p:nvCxnSpPr>
          <p:spPr>
            <a:xfrm flipH="1">
              <a:off x="7425267" y="3681413"/>
              <a:ext cx="4763558" cy="3176587"/>
            </a:xfrm>
            <a:prstGeom prst="straightConnector1">
              <a:avLst/>
            </a:prstGeom>
            <a:noFill/>
            <a:ln cap="flat" cmpd="sng" w="9525">
              <a:solidFill>
                <a:srgbClr val="D8D8D8"/>
              </a:solidFill>
              <a:prstDash val="solid"/>
              <a:round/>
              <a:headEnd len="sm" w="sm" type="none"/>
              <a:tailEnd len="sm" w="sm" type="none"/>
            </a:ln>
          </p:spPr>
        </p:cxnSp>
        <p:sp>
          <p:nvSpPr>
            <p:cNvPr id="30" name="Google Shape;30;p13"/>
            <p:cNvSpPr/>
            <p:nvPr/>
          </p:nvSpPr>
          <p:spPr>
            <a:xfrm>
              <a:off x="9181476" y="-8467"/>
              <a:ext cx="3007349" cy="6866467"/>
            </a:xfrm>
            <a:custGeom>
              <a:rect b="b" l="l" r="r" t="t"/>
              <a:pathLst>
                <a:path extrusionOk="0" h="6866467" w="3007349">
                  <a:moveTo>
                    <a:pt x="2045532" y="0"/>
                  </a:moveTo>
                  <a:lnTo>
                    <a:pt x="3007349" y="0"/>
                  </a:lnTo>
                  <a:lnTo>
                    <a:pt x="3007349" y="6866467"/>
                  </a:lnTo>
                  <a:lnTo>
                    <a:pt x="0" y="6866467"/>
                  </a:lnTo>
                  <a:lnTo>
                    <a:pt x="2045532" y="0"/>
                  </a:lnTo>
                  <a:close/>
                </a:path>
              </a:pathLst>
            </a:custGeom>
            <a:solidFill>
              <a:schemeClr val="accent1">
                <a:alpha val="29803"/>
              </a:schemeClr>
            </a:solidFill>
            <a:ln>
              <a:noFill/>
            </a:ln>
          </p:spPr>
        </p:sp>
        <p:sp>
          <p:nvSpPr>
            <p:cNvPr id="31" name="Google Shape;31;p13"/>
            <p:cNvSpPr/>
            <p:nvPr/>
          </p:nvSpPr>
          <p:spPr>
            <a:xfrm>
              <a:off x="9603442" y="-8467"/>
              <a:ext cx="2588558" cy="6866467"/>
            </a:xfrm>
            <a:custGeom>
              <a:rect b="b" l="l" r="r" t="t"/>
              <a:pathLst>
                <a:path extrusionOk="0" h="6866467" w="2573311">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32" name="Google Shape;32;p13"/>
            <p:cNvSpPr/>
            <p:nvPr/>
          </p:nvSpPr>
          <p:spPr>
            <a:xfrm>
              <a:off x="8932333" y="3048000"/>
              <a:ext cx="3259667" cy="3810000"/>
            </a:xfrm>
            <a:prstGeom prst="triangle">
              <a:avLst>
                <a:gd fmla="val 100000" name="adj"/>
              </a:avLst>
            </a:prstGeom>
            <a:solidFill>
              <a:schemeClr val="accent2">
                <a:alpha val="71764"/>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13"/>
            <p:cNvSpPr/>
            <p:nvPr/>
          </p:nvSpPr>
          <p:spPr>
            <a:xfrm>
              <a:off x="9334500" y="-8467"/>
              <a:ext cx="2854326" cy="6866467"/>
            </a:xfrm>
            <a:custGeom>
              <a:rect b="b" l="l" r="r" t="t"/>
              <a:pathLst>
                <a:path extrusionOk="0" h="6866467" w="2858013">
                  <a:moveTo>
                    <a:pt x="0" y="0"/>
                  </a:moveTo>
                  <a:lnTo>
                    <a:pt x="2858013" y="0"/>
                  </a:lnTo>
                  <a:lnTo>
                    <a:pt x="2858013" y="6866467"/>
                  </a:lnTo>
                  <a:lnTo>
                    <a:pt x="2473942" y="6866467"/>
                  </a:lnTo>
                  <a:lnTo>
                    <a:pt x="0" y="0"/>
                  </a:lnTo>
                  <a:close/>
                </a:path>
              </a:pathLst>
            </a:custGeom>
            <a:solidFill>
              <a:schemeClr val="accent2">
                <a:alpha val="69803"/>
              </a:schemeClr>
            </a:solidFill>
            <a:ln>
              <a:noFill/>
            </a:ln>
          </p:spPr>
        </p:sp>
        <p:sp>
          <p:nvSpPr>
            <p:cNvPr id="34" name="Google Shape;34;p13"/>
            <p:cNvSpPr/>
            <p:nvPr/>
          </p:nvSpPr>
          <p:spPr>
            <a:xfrm>
              <a:off x="10898730" y="-8467"/>
              <a:ext cx="1290094" cy="6866467"/>
            </a:xfrm>
            <a:custGeom>
              <a:rect b="b" l="l" r="r" t="t"/>
              <a:pathLst>
                <a:path extrusionOk="0" h="6858000" w="1290094">
                  <a:moveTo>
                    <a:pt x="1019735" y="0"/>
                  </a:moveTo>
                  <a:lnTo>
                    <a:pt x="1290094" y="0"/>
                  </a:lnTo>
                  <a:lnTo>
                    <a:pt x="1290094" y="6858000"/>
                  </a:lnTo>
                  <a:lnTo>
                    <a:pt x="0" y="6858000"/>
                  </a:lnTo>
                  <a:lnTo>
                    <a:pt x="1019735" y="0"/>
                  </a:lnTo>
                  <a:close/>
                </a:path>
              </a:pathLst>
            </a:custGeom>
            <a:solidFill>
              <a:srgbClr val="F0D576">
                <a:alpha val="69803"/>
              </a:srgbClr>
            </a:solidFill>
            <a:ln>
              <a:noFill/>
            </a:ln>
          </p:spPr>
        </p:sp>
        <p:sp>
          <p:nvSpPr>
            <p:cNvPr id="35" name="Google Shape;35;p13"/>
            <p:cNvSpPr/>
            <p:nvPr/>
          </p:nvSpPr>
          <p:spPr>
            <a:xfrm>
              <a:off x="10938999" y="-8467"/>
              <a:ext cx="1249825" cy="6866467"/>
            </a:xfrm>
            <a:custGeom>
              <a:rect b="b" l="l" r="r" t="t"/>
              <a:pathLst>
                <a:path extrusionOk="0" h="6858000" w="1249825">
                  <a:moveTo>
                    <a:pt x="0" y="0"/>
                  </a:moveTo>
                  <a:lnTo>
                    <a:pt x="1249825" y="0"/>
                  </a:lnTo>
                  <a:lnTo>
                    <a:pt x="1249825" y="6858000"/>
                  </a:lnTo>
                  <a:lnTo>
                    <a:pt x="1109382" y="6858000"/>
                  </a:lnTo>
                  <a:lnTo>
                    <a:pt x="0" y="0"/>
                  </a:lnTo>
                  <a:close/>
                </a:path>
              </a:pathLst>
            </a:custGeom>
            <a:solidFill>
              <a:schemeClr val="accent1">
                <a:alpha val="64705"/>
              </a:schemeClr>
            </a:solidFill>
            <a:ln>
              <a:noFill/>
            </a:ln>
          </p:spPr>
        </p:sp>
        <p:sp>
          <p:nvSpPr>
            <p:cNvPr id="36" name="Google Shape;36;p13"/>
            <p:cNvSpPr/>
            <p:nvPr/>
          </p:nvSpPr>
          <p:spPr>
            <a:xfrm>
              <a:off x="10371666" y="3589867"/>
              <a:ext cx="1817159" cy="3268133"/>
            </a:xfrm>
            <a:prstGeom prst="triangle">
              <a:avLst>
                <a:gd fmla="val 100000" name="adj"/>
              </a:avLst>
            </a:prstGeom>
            <a:solidFill>
              <a:schemeClr val="accent1">
                <a:alpha val="8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13"/>
            <p:cNvSpPr/>
            <p:nvPr/>
          </p:nvSpPr>
          <p:spPr>
            <a:xfrm rot="10800000">
              <a:off x="0" y="0"/>
              <a:ext cx="842596" cy="5666154"/>
            </a:xfrm>
            <a:prstGeom prst="triangle">
              <a:avLst>
                <a:gd fmla="val 100000" name="adj"/>
              </a:avLst>
            </a:prstGeom>
            <a:solidFill>
              <a:schemeClr val="accent1">
                <a:alpha val="84705"/>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8" name="Google Shape;38;p13"/>
          <p:cNvSpPr txBox="1"/>
          <p:nvPr>
            <p:ph type="ctrTitle"/>
          </p:nvPr>
        </p:nvSpPr>
        <p:spPr>
          <a:xfrm>
            <a:off x="1507067" y="2404534"/>
            <a:ext cx="7766936" cy="1646302"/>
          </a:xfrm>
          <a:prstGeom prst="rect">
            <a:avLst/>
          </a:prstGeom>
          <a:noFill/>
          <a:ln>
            <a:noFill/>
          </a:ln>
        </p:spPr>
        <p:txBody>
          <a:bodyPr anchorCtr="0" anchor="b" bIns="45700" lIns="91425" spcFirstLastPara="1" rIns="91425" wrap="square" tIns="45700">
            <a:noAutofit/>
          </a:bodyPr>
          <a:lstStyle>
            <a:lvl1pPr lvl="0" algn="r">
              <a:spcBef>
                <a:spcPts val="0"/>
              </a:spcBef>
              <a:spcAft>
                <a:spcPts val="0"/>
              </a:spcAft>
              <a:buClr>
                <a:schemeClr val="accent1"/>
              </a:buClr>
              <a:buSzPts val="5400"/>
              <a:buFont typeface="Trebuchet MS"/>
              <a:buNone/>
              <a:defRPr sz="5400">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13"/>
          <p:cNvSpPr txBox="1"/>
          <p:nvPr>
            <p:ph idx="1" type="subTitle"/>
          </p:nvPr>
        </p:nvSpPr>
        <p:spPr>
          <a:xfrm>
            <a:off x="1507067" y="4050833"/>
            <a:ext cx="7766936" cy="1096899"/>
          </a:xfrm>
          <a:prstGeom prst="rect">
            <a:avLst/>
          </a:prstGeom>
          <a:noFill/>
          <a:ln>
            <a:noFill/>
          </a:ln>
        </p:spPr>
        <p:txBody>
          <a:bodyPr anchorCtr="0" anchor="t" bIns="45700" lIns="91425" spcFirstLastPara="1" rIns="91425" wrap="square" tIns="45700">
            <a:normAutofit/>
          </a:bodyPr>
          <a:lstStyle>
            <a:lvl1pPr lvl="0" algn="r">
              <a:spcBef>
                <a:spcPts val="1000"/>
              </a:spcBef>
              <a:spcAft>
                <a:spcPts val="0"/>
              </a:spcAft>
              <a:buSzPts val="1440"/>
              <a:buNone/>
              <a:defRPr>
                <a:solidFill>
                  <a:srgbClr val="7F7F7F"/>
                </a:solidFill>
              </a:defRPr>
            </a:lvl1pPr>
            <a:lvl2pPr lvl="1" algn="ctr">
              <a:spcBef>
                <a:spcPts val="1000"/>
              </a:spcBef>
              <a:spcAft>
                <a:spcPts val="0"/>
              </a:spcAft>
              <a:buSzPts val="1280"/>
              <a:buNone/>
              <a:defRPr>
                <a:solidFill>
                  <a:srgbClr val="888888"/>
                </a:solidFill>
              </a:defRPr>
            </a:lvl2pPr>
            <a:lvl3pPr lvl="2" algn="ctr">
              <a:spcBef>
                <a:spcPts val="1000"/>
              </a:spcBef>
              <a:spcAft>
                <a:spcPts val="0"/>
              </a:spcAft>
              <a:buSzPts val="1120"/>
              <a:buNone/>
              <a:defRPr>
                <a:solidFill>
                  <a:srgbClr val="888888"/>
                </a:solidFill>
              </a:defRPr>
            </a:lvl3pPr>
            <a:lvl4pPr lvl="3" algn="ctr">
              <a:spcBef>
                <a:spcPts val="1000"/>
              </a:spcBef>
              <a:spcAft>
                <a:spcPts val="0"/>
              </a:spcAft>
              <a:buSzPts val="960"/>
              <a:buNone/>
              <a:defRPr>
                <a:solidFill>
                  <a:srgbClr val="888888"/>
                </a:solidFill>
              </a:defRPr>
            </a:lvl4pPr>
            <a:lvl5pPr lvl="4" algn="ctr">
              <a:spcBef>
                <a:spcPts val="1000"/>
              </a:spcBef>
              <a:spcAft>
                <a:spcPts val="0"/>
              </a:spcAft>
              <a:buSzPts val="960"/>
              <a:buNone/>
              <a:defRPr>
                <a:solidFill>
                  <a:srgbClr val="888888"/>
                </a:solidFill>
              </a:defRPr>
            </a:lvl5pPr>
            <a:lvl6pPr lvl="5" algn="ctr">
              <a:spcBef>
                <a:spcPts val="1000"/>
              </a:spcBef>
              <a:spcAft>
                <a:spcPts val="0"/>
              </a:spcAft>
              <a:buSzPts val="960"/>
              <a:buNone/>
              <a:defRPr>
                <a:solidFill>
                  <a:srgbClr val="888888"/>
                </a:solidFill>
              </a:defRPr>
            </a:lvl6pPr>
            <a:lvl7pPr lvl="6" algn="ctr">
              <a:spcBef>
                <a:spcPts val="1000"/>
              </a:spcBef>
              <a:spcAft>
                <a:spcPts val="0"/>
              </a:spcAft>
              <a:buSzPts val="960"/>
              <a:buNone/>
              <a:defRPr>
                <a:solidFill>
                  <a:srgbClr val="888888"/>
                </a:solidFill>
              </a:defRPr>
            </a:lvl7pPr>
            <a:lvl8pPr lvl="7" algn="ctr">
              <a:spcBef>
                <a:spcPts val="1000"/>
              </a:spcBef>
              <a:spcAft>
                <a:spcPts val="0"/>
              </a:spcAft>
              <a:buSzPts val="960"/>
              <a:buNone/>
              <a:defRPr>
                <a:solidFill>
                  <a:srgbClr val="888888"/>
                </a:solidFill>
              </a:defRPr>
            </a:lvl8pPr>
            <a:lvl9pPr lvl="8" algn="ctr">
              <a:spcBef>
                <a:spcPts val="1000"/>
              </a:spcBef>
              <a:spcAft>
                <a:spcPts val="0"/>
              </a:spcAft>
              <a:buSzPts val="960"/>
              <a:buNone/>
              <a:defRPr>
                <a:solidFill>
                  <a:srgbClr val="888888"/>
                </a:solidFill>
              </a:defRPr>
            </a:lvl9pPr>
          </a:lstStyle>
          <a:p/>
        </p:txBody>
      </p:sp>
      <p:sp>
        <p:nvSpPr>
          <p:cNvPr id="40" name="Google Shape;40;p13"/>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1" name="Google Shape;41;p13"/>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13"/>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aption">
  <p:cSld name="Title and Caption">
    <p:spTree>
      <p:nvGrpSpPr>
        <p:cNvPr id="94" name="Shape 94"/>
        <p:cNvGrpSpPr/>
        <p:nvPr/>
      </p:nvGrpSpPr>
      <p:grpSpPr>
        <a:xfrm>
          <a:off x="0" y="0"/>
          <a:ext cx="0" cy="0"/>
          <a:chOff x="0" y="0"/>
          <a:chExt cx="0" cy="0"/>
        </a:xfrm>
      </p:grpSpPr>
      <p:sp>
        <p:nvSpPr>
          <p:cNvPr id="95" name="Google Shape;95;p22"/>
          <p:cNvSpPr txBox="1"/>
          <p:nvPr>
            <p:ph type="title"/>
          </p:nvPr>
        </p:nvSpPr>
        <p:spPr>
          <a:xfrm>
            <a:off x="677335" y="609600"/>
            <a:ext cx="8596668" cy="34036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accent1"/>
              </a:buClr>
              <a:buSzPts val="4400"/>
              <a:buFont typeface="Trebuchet MS"/>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6" name="Google Shape;96;p22"/>
          <p:cNvSpPr txBox="1"/>
          <p:nvPr>
            <p:ph idx="1" type="body"/>
          </p:nvPr>
        </p:nvSpPr>
        <p:spPr>
          <a:xfrm>
            <a:off x="677335" y="4470400"/>
            <a:ext cx="8596668" cy="1570962"/>
          </a:xfrm>
          <a:prstGeom prst="rect">
            <a:avLst/>
          </a:prstGeom>
          <a:noFill/>
          <a:ln>
            <a:noFill/>
          </a:ln>
        </p:spPr>
        <p:txBody>
          <a:bodyPr anchorCtr="0" anchor="ctr" bIns="45700" lIns="91425" spcFirstLastPara="1" rIns="91425" wrap="square" tIns="45700">
            <a:normAutofit/>
          </a:bodyPr>
          <a:lstStyle>
            <a:lvl1pPr indent="-228600" lvl="0" marL="457200" algn="l">
              <a:spcBef>
                <a:spcPts val="1000"/>
              </a:spcBef>
              <a:spcAft>
                <a:spcPts val="0"/>
              </a:spcAft>
              <a:buSzPts val="1440"/>
              <a:buNone/>
              <a:defRPr sz="1800">
                <a:solidFill>
                  <a:srgbClr val="3F3F3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97" name="Google Shape;97;p22"/>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8" name="Google Shape;98;p22"/>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9" name="Google Shape;99;p22"/>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with Caption">
  <p:cSld name="Quote with Caption">
    <p:spTree>
      <p:nvGrpSpPr>
        <p:cNvPr id="100" name="Shape 100"/>
        <p:cNvGrpSpPr/>
        <p:nvPr/>
      </p:nvGrpSpPr>
      <p:grpSpPr>
        <a:xfrm>
          <a:off x="0" y="0"/>
          <a:ext cx="0" cy="0"/>
          <a:chOff x="0" y="0"/>
          <a:chExt cx="0" cy="0"/>
        </a:xfrm>
      </p:grpSpPr>
      <p:sp>
        <p:nvSpPr>
          <p:cNvPr id="101" name="Google Shape;101;p23"/>
          <p:cNvSpPr txBox="1"/>
          <p:nvPr>
            <p:ph type="title"/>
          </p:nvPr>
        </p:nvSpPr>
        <p:spPr>
          <a:xfrm>
            <a:off x="931334" y="609600"/>
            <a:ext cx="8094134" cy="30226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accent1"/>
              </a:buClr>
              <a:buSzPts val="4400"/>
              <a:buFont typeface="Trebuchet MS"/>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2" name="Google Shape;102;p23"/>
          <p:cNvSpPr txBox="1"/>
          <p:nvPr>
            <p:ph idx="1" type="body"/>
          </p:nvPr>
        </p:nvSpPr>
        <p:spPr>
          <a:xfrm>
            <a:off x="1366139" y="3632200"/>
            <a:ext cx="7224524" cy="381000"/>
          </a:xfrm>
          <a:prstGeom prst="rect">
            <a:avLst/>
          </a:prstGeom>
          <a:noFill/>
          <a:ln>
            <a:noFill/>
          </a:ln>
        </p:spPr>
        <p:txBody>
          <a:bodyPr anchorCtr="0" anchor="ctr" bIns="45700" lIns="91425" spcFirstLastPara="1" rIns="91425" wrap="square" tIns="45700">
            <a:noAutofit/>
          </a:bodyPr>
          <a:lstStyle>
            <a:lvl1pPr indent="-228600" lvl="0" marL="457200" algn="l">
              <a:spcBef>
                <a:spcPts val="1000"/>
              </a:spcBef>
              <a:spcAft>
                <a:spcPts val="0"/>
              </a:spcAft>
              <a:buSzPts val="1280"/>
              <a:buFont typeface="Trebuchet MS"/>
              <a:buNone/>
              <a:defRPr sz="1600">
                <a:solidFill>
                  <a:srgbClr val="7F7F7F"/>
                </a:solidFill>
              </a:defRPr>
            </a:lvl1pPr>
            <a:lvl2pPr indent="-228600" lvl="1" marL="914400" algn="l">
              <a:spcBef>
                <a:spcPts val="1000"/>
              </a:spcBef>
              <a:spcAft>
                <a:spcPts val="0"/>
              </a:spcAft>
              <a:buSzPts val="1280"/>
              <a:buFont typeface="Trebuchet MS"/>
              <a:buNone/>
              <a:defRPr/>
            </a:lvl2pPr>
            <a:lvl3pPr indent="-228600" lvl="2" marL="1371600" algn="l">
              <a:spcBef>
                <a:spcPts val="1000"/>
              </a:spcBef>
              <a:spcAft>
                <a:spcPts val="0"/>
              </a:spcAft>
              <a:buSzPts val="1120"/>
              <a:buFont typeface="Trebuchet MS"/>
              <a:buNone/>
              <a:defRPr/>
            </a:lvl3pPr>
            <a:lvl4pPr indent="-228600" lvl="3" marL="1828800" algn="l">
              <a:spcBef>
                <a:spcPts val="1000"/>
              </a:spcBef>
              <a:spcAft>
                <a:spcPts val="0"/>
              </a:spcAft>
              <a:buSzPts val="960"/>
              <a:buFont typeface="Trebuchet MS"/>
              <a:buNone/>
              <a:defRPr/>
            </a:lvl4pPr>
            <a:lvl5pPr indent="-228600" lvl="4" marL="2286000" algn="l">
              <a:spcBef>
                <a:spcPts val="1000"/>
              </a:spcBef>
              <a:spcAft>
                <a:spcPts val="0"/>
              </a:spcAft>
              <a:buSzPts val="960"/>
              <a:buFont typeface="Trebuchet MS"/>
              <a:buNone/>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103" name="Google Shape;103;p23"/>
          <p:cNvSpPr txBox="1"/>
          <p:nvPr>
            <p:ph idx="2" type="body"/>
          </p:nvPr>
        </p:nvSpPr>
        <p:spPr>
          <a:xfrm>
            <a:off x="677335" y="4470400"/>
            <a:ext cx="8596668" cy="1570962"/>
          </a:xfrm>
          <a:prstGeom prst="rect">
            <a:avLst/>
          </a:prstGeom>
          <a:noFill/>
          <a:ln>
            <a:noFill/>
          </a:ln>
        </p:spPr>
        <p:txBody>
          <a:bodyPr anchorCtr="0" anchor="ctr" bIns="45700" lIns="91425" spcFirstLastPara="1" rIns="91425" wrap="square" tIns="45700">
            <a:normAutofit/>
          </a:bodyPr>
          <a:lstStyle>
            <a:lvl1pPr indent="-228600" lvl="0" marL="457200" algn="l">
              <a:spcBef>
                <a:spcPts val="1000"/>
              </a:spcBef>
              <a:spcAft>
                <a:spcPts val="0"/>
              </a:spcAft>
              <a:buSzPts val="1440"/>
              <a:buNone/>
              <a:defRPr sz="1800">
                <a:solidFill>
                  <a:srgbClr val="3F3F3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104" name="Google Shape;104;p23"/>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5" name="Google Shape;105;p23"/>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6" name="Google Shape;106;p23"/>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107" name="Google Shape;107;p23"/>
          <p:cNvSpPr txBox="1"/>
          <p:nvPr/>
        </p:nvSpPr>
        <p:spPr>
          <a:xfrm>
            <a:off x="541870" y="790378"/>
            <a:ext cx="609600"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0" i="0" lang="en-US" sz="8000" u="none" cap="none" strike="noStrike">
                <a:solidFill>
                  <a:srgbClr val="F0D576"/>
                </a:solidFill>
                <a:latin typeface="Arial"/>
                <a:ea typeface="Arial"/>
                <a:cs typeface="Arial"/>
                <a:sym typeface="Arial"/>
              </a:rPr>
              <a:t>“</a:t>
            </a:r>
            <a:endParaRPr/>
          </a:p>
        </p:txBody>
      </p:sp>
      <p:sp>
        <p:nvSpPr>
          <p:cNvPr id="108" name="Google Shape;108;p23"/>
          <p:cNvSpPr txBox="1"/>
          <p:nvPr/>
        </p:nvSpPr>
        <p:spPr>
          <a:xfrm>
            <a:off x="8893011" y="2886556"/>
            <a:ext cx="609600"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0" i="0" lang="en-US" sz="8000" u="none" cap="none" strike="noStrike">
                <a:solidFill>
                  <a:srgbClr val="F0D576"/>
                </a:solidFill>
                <a:latin typeface="Arial"/>
                <a:ea typeface="Arial"/>
                <a:cs typeface="Arial"/>
                <a:sym typeface="Arial"/>
              </a:rPr>
              <a:t>”</a:t>
            </a:r>
            <a:endParaRPr b="0" i="0" sz="1800" u="none" cap="none" strike="noStrike">
              <a:solidFill>
                <a:srgbClr val="F0D576"/>
              </a:solidFill>
              <a:latin typeface="Arial"/>
              <a:ea typeface="Arial"/>
              <a:cs typeface="Arial"/>
              <a:sym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me Card">
  <p:cSld name="Name Card">
    <p:spTree>
      <p:nvGrpSpPr>
        <p:cNvPr id="109" name="Shape 109"/>
        <p:cNvGrpSpPr/>
        <p:nvPr/>
      </p:nvGrpSpPr>
      <p:grpSpPr>
        <a:xfrm>
          <a:off x="0" y="0"/>
          <a:ext cx="0" cy="0"/>
          <a:chOff x="0" y="0"/>
          <a:chExt cx="0" cy="0"/>
        </a:xfrm>
      </p:grpSpPr>
      <p:sp>
        <p:nvSpPr>
          <p:cNvPr id="110" name="Google Shape;110;p24"/>
          <p:cNvSpPr txBox="1"/>
          <p:nvPr>
            <p:ph type="title"/>
          </p:nvPr>
        </p:nvSpPr>
        <p:spPr>
          <a:xfrm>
            <a:off x="677335" y="1931988"/>
            <a:ext cx="8596668" cy="259546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1"/>
              </a:buClr>
              <a:buSzPts val="4400"/>
              <a:buFont typeface="Trebuchet MS"/>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1" name="Google Shape;111;p24"/>
          <p:cNvSpPr txBox="1"/>
          <p:nvPr>
            <p:ph idx="1" type="body"/>
          </p:nvPr>
        </p:nvSpPr>
        <p:spPr>
          <a:xfrm>
            <a:off x="677335" y="4527448"/>
            <a:ext cx="8596668" cy="1513914"/>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440"/>
              <a:buNone/>
              <a:defRPr sz="1800">
                <a:solidFill>
                  <a:srgbClr val="3F3F3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112" name="Google Shape;112;p24"/>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3" name="Google Shape;113;p24"/>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4" name="Google Shape;114;p24"/>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Name Card">
  <p:cSld name="Quote Name Card">
    <p:spTree>
      <p:nvGrpSpPr>
        <p:cNvPr id="115" name="Shape 115"/>
        <p:cNvGrpSpPr/>
        <p:nvPr/>
      </p:nvGrpSpPr>
      <p:grpSpPr>
        <a:xfrm>
          <a:off x="0" y="0"/>
          <a:ext cx="0" cy="0"/>
          <a:chOff x="0" y="0"/>
          <a:chExt cx="0" cy="0"/>
        </a:xfrm>
      </p:grpSpPr>
      <p:sp>
        <p:nvSpPr>
          <p:cNvPr id="116" name="Google Shape;116;p25"/>
          <p:cNvSpPr txBox="1"/>
          <p:nvPr>
            <p:ph type="title"/>
          </p:nvPr>
        </p:nvSpPr>
        <p:spPr>
          <a:xfrm>
            <a:off x="931334" y="609600"/>
            <a:ext cx="8094134" cy="30226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accent1"/>
              </a:buClr>
              <a:buSzPts val="4400"/>
              <a:buFont typeface="Trebuchet MS"/>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7" name="Google Shape;117;p25"/>
          <p:cNvSpPr txBox="1"/>
          <p:nvPr>
            <p:ph idx="1" type="body"/>
          </p:nvPr>
        </p:nvSpPr>
        <p:spPr>
          <a:xfrm>
            <a:off x="677332" y="4013200"/>
            <a:ext cx="8596669" cy="514248"/>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1920"/>
              <a:buFont typeface="Trebuchet MS"/>
              <a:buNone/>
              <a:defRPr sz="2400">
                <a:solidFill>
                  <a:srgbClr val="3F3F3F"/>
                </a:solidFill>
              </a:defRPr>
            </a:lvl1pPr>
            <a:lvl2pPr indent="-228600" lvl="1" marL="914400" algn="l">
              <a:spcBef>
                <a:spcPts val="1000"/>
              </a:spcBef>
              <a:spcAft>
                <a:spcPts val="0"/>
              </a:spcAft>
              <a:buSzPts val="1280"/>
              <a:buFont typeface="Trebuchet MS"/>
              <a:buNone/>
              <a:defRPr/>
            </a:lvl2pPr>
            <a:lvl3pPr indent="-228600" lvl="2" marL="1371600" algn="l">
              <a:spcBef>
                <a:spcPts val="1000"/>
              </a:spcBef>
              <a:spcAft>
                <a:spcPts val="0"/>
              </a:spcAft>
              <a:buSzPts val="1120"/>
              <a:buFont typeface="Trebuchet MS"/>
              <a:buNone/>
              <a:defRPr/>
            </a:lvl3pPr>
            <a:lvl4pPr indent="-228600" lvl="3" marL="1828800" algn="l">
              <a:spcBef>
                <a:spcPts val="1000"/>
              </a:spcBef>
              <a:spcAft>
                <a:spcPts val="0"/>
              </a:spcAft>
              <a:buSzPts val="960"/>
              <a:buFont typeface="Trebuchet MS"/>
              <a:buNone/>
              <a:defRPr/>
            </a:lvl4pPr>
            <a:lvl5pPr indent="-228600" lvl="4" marL="2286000" algn="l">
              <a:spcBef>
                <a:spcPts val="1000"/>
              </a:spcBef>
              <a:spcAft>
                <a:spcPts val="0"/>
              </a:spcAft>
              <a:buSzPts val="960"/>
              <a:buFont typeface="Trebuchet MS"/>
              <a:buNone/>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118" name="Google Shape;118;p25"/>
          <p:cNvSpPr txBox="1"/>
          <p:nvPr>
            <p:ph idx="2" type="body"/>
          </p:nvPr>
        </p:nvSpPr>
        <p:spPr>
          <a:xfrm>
            <a:off x="677335" y="4527448"/>
            <a:ext cx="8596668" cy="1513914"/>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440"/>
              <a:buNone/>
              <a:defRPr sz="1800">
                <a:solidFill>
                  <a:srgbClr val="7F7F7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119" name="Google Shape;119;p25"/>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0" name="Google Shape;120;p25"/>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1" name="Google Shape;121;p25"/>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122" name="Google Shape;122;p25"/>
          <p:cNvSpPr txBox="1"/>
          <p:nvPr/>
        </p:nvSpPr>
        <p:spPr>
          <a:xfrm>
            <a:off x="541870" y="790378"/>
            <a:ext cx="609600"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0" i="0" lang="en-US" sz="8000" u="none" cap="none" strike="noStrike">
                <a:solidFill>
                  <a:srgbClr val="F0D576"/>
                </a:solidFill>
                <a:latin typeface="Arial"/>
                <a:ea typeface="Arial"/>
                <a:cs typeface="Arial"/>
                <a:sym typeface="Arial"/>
              </a:rPr>
              <a:t>“</a:t>
            </a:r>
            <a:endParaRPr/>
          </a:p>
        </p:txBody>
      </p:sp>
      <p:sp>
        <p:nvSpPr>
          <p:cNvPr id="123" name="Google Shape;123;p25"/>
          <p:cNvSpPr txBox="1"/>
          <p:nvPr/>
        </p:nvSpPr>
        <p:spPr>
          <a:xfrm>
            <a:off x="8893011" y="2886556"/>
            <a:ext cx="609600"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0" i="0" lang="en-US" sz="8000" u="none" cap="none" strike="noStrike">
                <a:solidFill>
                  <a:srgbClr val="F0D576"/>
                </a:solidFill>
                <a:latin typeface="Arial"/>
                <a:ea typeface="Arial"/>
                <a:cs typeface="Arial"/>
                <a:sym typeface="Arial"/>
              </a:rPr>
              <a:t>”</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rue or False">
  <p:cSld name="True or False">
    <p:spTree>
      <p:nvGrpSpPr>
        <p:cNvPr id="124" name="Shape 124"/>
        <p:cNvGrpSpPr/>
        <p:nvPr/>
      </p:nvGrpSpPr>
      <p:grpSpPr>
        <a:xfrm>
          <a:off x="0" y="0"/>
          <a:ext cx="0" cy="0"/>
          <a:chOff x="0" y="0"/>
          <a:chExt cx="0" cy="0"/>
        </a:xfrm>
      </p:grpSpPr>
      <p:sp>
        <p:nvSpPr>
          <p:cNvPr id="125" name="Google Shape;125;p26"/>
          <p:cNvSpPr txBox="1"/>
          <p:nvPr>
            <p:ph type="title"/>
          </p:nvPr>
        </p:nvSpPr>
        <p:spPr>
          <a:xfrm>
            <a:off x="685799" y="609600"/>
            <a:ext cx="8588203" cy="30226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accent1"/>
              </a:buClr>
              <a:buSzPts val="4400"/>
              <a:buFont typeface="Trebuchet MS"/>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6" name="Google Shape;126;p26"/>
          <p:cNvSpPr txBox="1"/>
          <p:nvPr>
            <p:ph idx="1" type="body"/>
          </p:nvPr>
        </p:nvSpPr>
        <p:spPr>
          <a:xfrm>
            <a:off x="677332" y="4013200"/>
            <a:ext cx="8596669" cy="514248"/>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1920"/>
              <a:buFont typeface="Trebuchet MS"/>
              <a:buNone/>
              <a:defRPr sz="2400">
                <a:solidFill>
                  <a:schemeClr val="accent1"/>
                </a:solidFill>
              </a:defRPr>
            </a:lvl1pPr>
            <a:lvl2pPr indent="-228600" lvl="1" marL="914400" algn="l">
              <a:spcBef>
                <a:spcPts val="1000"/>
              </a:spcBef>
              <a:spcAft>
                <a:spcPts val="0"/>
              </a:spcAft>
              <a:buSzPts val="1280"/>
              <a:buFont typeface="Trebuchet MS"/>
              <a:buNone/>
              <a:defRPr/>
            </a:lvl2pPr>
            <a:lvl3pPr indent="-228600" lvl="2" marL="1371600" algn="l">
              <a:spcBef>
                <a:spcPts val="1000"/>
              </a:spcBef>
              <a:spcAft>
                <a:spcPts val="0"/>
              </a:spcAft>
              <a:buSzPts val="1120"/>
              <a:buFont typeface="Trebuchet MS"/>
              <a:buNone/>
              <a:defRPr/>
            </a:lvl3pPr>
            <a:lvl4pPr indent="-228600" lvl="3" marL="1828800" algn="l">
              <a:spcBef>
                <a:spcPts val="1000"/>
              </a:spcBef>
              <a:spcAft>
                <a:spcPts val="0"/>
              </a:spcAft>
              <a:buSzPts val="960"/>
              <a:buFont typeface="Trebuchet MS"/>
              <a:buNone/>
              <a:defRPr/>
            </a:lvl4pPr>
            <a:lvl5pPr indent="-228600" lvl="4" marL="2286000" algn="l">
              <a:spcBef>
                <a:spcPts val="1000"/>
              </a:spcBef>
              <a:spcAft>
                <a:spcPts val="0"/>
              </a:spcAft>
              <a:buSzPts val="960"/>
              <a:buFont typeface="Trebuchet MS"/>
              <a:buNone/>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127" name="Google Shape;127;p26"/>
          <p:cNvSpPr txBox="1"/>
          <p:nvPr>
            <p:ph idx="2" type="body"/>
          </p:nvPr>
        </p:nvSpPr>
        <p:spPr>
          <a:xfrm>
            <a:off x="677335" y="4527448"/>
            <a:ext cx="8596668" cy="1513914"/>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440"/>
              <a:buNone/>
              <a:defRPr sz="1800">
                <a:solidFill>
                  <a:srgbClr val="7F7F7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128" name="Google Shape;128;p26"/>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9" name="Google Shape;129;p26"/>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0" name="Google Shape;130;p26"/>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31" name="Shape 131"/>
        <p:cNvGrpSpPr/>
        <p:nvPr/>
      </p:nvGrpSpPr>
      <p:grpSpPr>
        <a:xfrm>
          <a:off x="0" y="0"/>
          <a:ext cx="0" cy="0"/>
          <a:chOff x="0" y="0"/>
          <a:chExt cx="0" cy="0"/>
        </a:xfrm>
      </p:grpSpPr>
      <p:sp>
        <p:nvSpPr>
          <p:cNvPr id="132" name="Google Shape;132;p27"/>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3" name="Google Shape;133;p27"/>
          <p:cNvSpPr txBox="1"/>
          <p:nvPr>
            <p:ph idx="1" type="body"/>
          </p:nvPr>
        </p:nvSpPr>
        <p:spPr>
          <a:xfrm rot="5400000">
            <a:off x="3035282" y="-197358"/>
            <a:ext cx="3880773" cy="8596668"/>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134" name="Google Shape;134;p27"/>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5" name="Google Shape;135;p27"/>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6" name="Google Shape;136;p27"/>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37" name="Shape 137"/>
        <p:cNvGrpSpPr/>
        <p:nvPr/>
      </p:nvGrpSpPr>
      <p:grpSpPr>
        <a:xfrm>
          <a:off x="0" y="0"/>
          <a:ext cx="0" cy="0"/>
          <a:chOff x="0" y="0"/>
          <a:chExt cx="0" cy="0"/>
        </a:xfrm>
      </p:grpSpPr>
      <p:sp>
        <p:nvSpPr>
          <p:cNvPr id="138" name="Google Shape;138;p28"/>
          <p:cNvSpPr txBox="1"/>
          <p:nvPr>
            <p:ph type="title"/>
          </p:nvPr>
        </p:nvSpPr>
        <p:spPr>
          <a:xfrm rot="5400000">
            <a:off x="5994319" y="2582953"/>
            <a:ext cx="5251451" cy="1304743"/>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9" name="Google Shape;139;p28"/>
          <p:cNvSpPr txBox="1"/>
          <p:nvPr>
            <p:ph idx="1" type="body"/>
          </p:nvPr>
        </p:nvSpPr>
        <p:spPr>
          <a:xfrm rot="5400000">
            <a:off x="1581685" y="-294750"/>
            <a:ext cx="5251450" cy="7060150"/>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140" name="Google Shape;140;p28"/>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1" name="Google Shape;141;p28"/>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2" name="Google Shape;142;p28"/>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43" name="Shape 43"/>
        <p:cNvGrpSpPr/>
        <p:nvPr/>
      </p:nvGrpSpPr>
      <p:grpSpPr>
        <a:xfrm>
          <a:off x="0" y="0"/>
          <a:ext cx="0" cy="0"/>
          <a:chOff x="0" y="0"/>
          <a:chExt cx="0" cy="0"/>
        </a:xfrm>
      </p:grpSpPr>
      <p:sp>
        <p:nvSpPr>
          <p:cNvPr id="44" name="Google Shape;44;p14"/>
          <p:cNvSpPr txBox="1"/>
          <p:nvPr>
            <p:ph type="title"/>
          </p:nvPr>
        </p:nvSpPr>
        <p:spPr>
          <a:xfrm>
            <a:off x="677335" y="2700867"/>
            <a:ext cx="8596668" cy="1826581"/>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1"/>
              </a:buClr>
              <a:buSzPts val="4000"/>
              <a:buFont typeface="Trebuchet MS"/>
              <a:buNone/>
              <a:defRPr b="0" sz="40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5" name="Google Shape;45;p14"/>
          <p:cNvSpPr txBox="1"/>
          <p:nvPr>
            <p:ph idx="1" type="body"/>
          </p:nvPr>
        </p:nvSpPr>
        <p:spPr>
          <a:xfrm>
            <a:off x="677335" y="4527448"/>
            <a:ext cx="8596668" cy="860400"/>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600"/>
              <a:buNone/>
              <a:defRPr sz="2000">
                <a:solidFill>
                  <a:srgbClr val="7F7F7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46" name="Google Shape;46;p14"/>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14"/>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14"/>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49" name="Shape 49"/>
        <p:cNvGrpSpPr/>
        <p:nvPr/>
      </p:nvGrpSpPr>
      <p:grpSpPr>
        <a:xfrm>
          <a:off x="0" y="0"/>
          <a:ext cx="0" cy="0"/>
          <a:chOff x="0" y="0"/>
          <a:chExt cx="0" cy="0"/>
        </a:xfrm>
      </p:grpSpPr>
      <p:sp>
        <p:nvSpPr>
          <p:cNvPr id="50" name="Google Shape;50;p15"/>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1"/>
              </a:buClr>
              <a:buSzPts val="3600"/>
              <a:buFont typeface="Trebuchet MS"/>
              <a:buNone/>
              <a:defRPr sz="36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15"/>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52" name="Google Shape;52;p15"/>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5"/>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4" name="Google Shape;54;p15"/>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55" name="Shape 55"/>
        <p:cNvGrpSpPr/>
        <p:nvPr/>
      </p:nvGrpSpPr>
      <p:grpSpPr>
        <a:xfrm>
          <a:off x="0" y="0"/>
          <a:ext cx="0" cy="0"/>
          <a:chOff x="0" y="0"/>
          <a:chExt cx="0" cy="0"/>
        </a:xfrm>
      </p:grpSpPr>
      <p:sp>
        <p:nvSpPr>
          <p:cNvPr id="56" name="Google Shape;56;p16"/>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16"/>
          <p:cNvSpPr txBox="1"/>
          <p:nvPr>
            <p:ph idx="1" type="body"/>
          </p:nvPr>
        </p:nvSpPr>
        <p:spPr>
          <a:xfrm>
            <a:off x="677334" y="2160589"/>
            <a:ext cx="4184035" cy="3880772"/>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58" name="Google Shape;58;p16"/>
          <p:cNvSpPr txBox="1"/>
          <p:nvPr>
            <p:ph idx="2" type="body"/>
          </p:nvPr>
        </p:nvSpPr>
        <p:spPr>
          <a:xfrm>
            <a:off x="5089970" y="2160589"/>
            <a:ext cx="4184034" cy="3880773"/>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59" name="Google Shape;59;p16"/>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16"/>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1" name="Google Shape;61;p16"/>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62" name="Shape 62"/>
        <p:cNvGrpSpPr/>
        <p:nvPr/>
      </p:nvGrpSpPr>
      <p:grpSpPr>
        <a:xfrm>
          <a:off x="0" y="0"/>
          <a:ext cx="0" cy="0"/>
          <a:chOff x="0" y="0"/>
          <a:chExt cx="0" cy="0"/>
        </a:xfrm>
      </p:grpSpPr>
      <p:sp>
        <p:nvSpPr>
          <p:cNvPr id="63" name="Google Shape;63;p17"/>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1"/>
              </a:buClr>
              <a:buSzPts val="3600"/>
              <a:buFont typeface="Trebuchet MS"/>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17"/>
          <p:cNvSpPr txBox="1"/>
          <p:nvPr>
            <p:ph idx="1" type="body"/>
          </p:nvPr>
        </p:nvSpPr>
        <p:spPr>
          <a:xfrm>
            <a:off x="675745" y="2160983"/>
            <a:ext cx="4185623" cy="576262"/>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1920"/>
              <a:buNone/>
              <a:defRPr b="0" sz="2400"/>
            </a:lvl1pPr>
            <a:lvl2pPr indent="-228600" lvl="1" marL="914400" algn="l">
              <a:spcBef>
                <a:spcPts val="1000"/>
              </a:spcBef>
              <a:spcAft>
                <a:spcPts val="0"/>
              </a:spcAft>
              <a:buSzPts val="1600"/>
              <a:buNone/>
              <a:defRPr b="1" sz="2000"/>
            </a:lvl2pPr>
            <a:lvl3pPr indent="-228600" lvl="2" marL="1371600" algn="l">
              <a:spcBef>
                <a:spcPts val="1000"/>
              </a:spcBef>
              <a:spcAft>
                <a:spcPts val="0"/>
              </a:spcAft>
              <a:buSzPts val="1440"/>
              <a:buNone/>
              <a:defRPr b="1" sz="1800"/>
            </a:lvl3pPr>
            <a:lvl4pPr indent="-228600" lvl="3" marL="1828800" algn="l">
              <a:spcBef>
                <a:spcPts val="1000"/>
              </a:spcBef>
              <a:spcAft>
                <a:spcPts val="0"/>
              </a:spcAft>
              <a:buSzPts val="1280"/>
              <a:buNone/>
              <a:defRPr b="1" sz="1600"/>
            </a:lvl4pPr>
            <a:lvl5pPr indent="-228600" lvl="4" marL="2286000" algn="l">
              <a:spcBef>
                <a:spcPts val="1000"/>
              </a:spcBef>
              <a:spcAft>
                <a:spcPts val="0"/>
              </a:spcAft>
              <a:buSzPts val="1280"/>
              <a:buNone/>
              <a:defRPr b="1" sz="1600"/>
            </a:lvl5pPr>
            <a:lvl6pPr indent="-228600" lvl="5" marL="2743200" algn="l">
              <a:spcBef>
                <a:spcPts val="1000"/>
              </a:spcBef>
              <a:spcAft>
                <a:spcPts val="0"/>
              </a:spcAft>
              <a:buSzPts val="1280"/>
              <a:buNone/>
              <a:defRPr b="1" sz="1600"/>
            </a:lvl6pPr>
            <a:lvl7pPr indent="-228600" lvl="6" marL="3200400" algn="l">
              <a:spcBef>
                <a:spcPts val="1000"/>
              </a:spcBef>
              <a:spcAft>
                <a:spcPts val="0"/>
              </a:spcAft>
              <a:buSzPts val="1280"/>
              <a:buNone/>
              <a:defRPr b="1" sz="1600"/>
            </a:lvl7pPr>
            <a:lvl8pPr indent="-228600" lvl="7" marL="3657600" algn="l">
              <a:spcBef>
                <a:spcPts val="1000"/>
              </a:spcBef>
              <a:spcAft>
                <a:spcPts val="0"/>
              </a:spcAft>
              <a:buSzPts val="1280"/>
              <a:buNone/>
              <a:defRPr b="1" sz="1600"/>
            </a:lvl8pPr>
            <a:lvl9pPr indent="-228600" lvl="8" marL="4114800" algn="l">
              <a:spcBef>
                <a:spcPts val="1000"/>
              </a:spcBef>
              <a:spcAft>
                <a:spcPts val="0"/>
              </a:spcAft>
              <a:buSzPts val="1280"/>
              <a:buNone/>
              <a:defRPr b="1" sz="1600"/>
            </a:lvl9pPr>
          </a:lstStyle>
          <a:p/>
        </p:txBody>
      </p:sp>
      <p:sp>
        <p:nvSpPr>
          <p:cNvPr id="65" name="Google Shape;65;p17"/>
          <p:cNvSpPr txBox="1"/>
          <p:nvPr>
            <p:ph idx="2" type="body"/>
          </p:nvPr>
        </p:nvSpPr>
        <p:spPr>
          <a:xfrm>
            <a:off x="675745" y="2737245"/>
            <a:ext cx="4185623" cy="3304117"/>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66" name="Google Shape;66;p17"/>
          <p:cNvSpPr txBox="1"/>
          <p:nvPr>
            <p:ph idx="3" type="body"/>
          </p:nvPr>
        </p:nvSpPr>
        <p:spPr>
          <a:xfrm>
            <a:off x="5088383" y="2160983"/>
            <a:ext cx="4185618" cy="576262"/>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1920"/>
              <a:buNone/>
              <a:defRPr b="0" sz="2400"/>
            </a:lvl1pPr>
            <a:lvl2pPr indent="-228600" lvl="1" marL="914400" algn="l">
              <a:spcBef>
                <a:spcPts val="1000"/>
              </a:spcBef>
              <a:spcAft>
                <a:spcPts val="0"/>
              </a:spcAft>
              <a:buSzPts val="1600"/>
              <a:buNone/>
              <a:defRPr b="1" sz="2000"/>
            </a:lvl2pPr>
            <a:lvl3pPr indent="-228600" lvl="2" marL="1371600" algn="l">
              <a:spcBef>
                <a:spcPts val="1000"/>
              </a:spcBef>
              <a:spcAft>
                <a:spcPts val="0"/>
              </a:spcAft>
              <a:buSzPts val="1440"/>
              <a:buNone/>
              <a:defRPr b="1" sz="1800"/>
            </a:lvl3pPr>
            <a:lvl4pPr indent="-228600" lvl="3" marL="1828800" algn="l">
              <a:spcBef>
                <a:spcPts val="1000"/>
              </a:spcBef>
              <a:spcAft>
                <a:spcPts val="0"/>
              </a:spcAft>
              <a:buSzPts val="1280"/>
              <a:buNone/>
              <a:defRPr b="1" sz="1600"/>
            </a:lvl4pPr>
            <a:lvl5pPr indent="-228600" lvl="4" marL="2286000" algn="l">
              <a:spcBef>
                <a:spcPts val="1000"/>
              </a:spcBef>
              <a:spcAft>
                <a:spcPts val="0"/>
              </a:spcAft>
              <a:buSzPts val="1280"/>
              <a:buNone/>
              <a:defRPr b="1" sz="1600"/>
            </a:lvl5pPr>
            <a:lvl6pPr indent="-228600" lvl="5" marL="2743200" algn="l">
              <a:spcBef>
                <a:spcPts val="1000"/>
              </a:spcBef>
              <a:spcAft>
                <a:spcPts val="0"/>
              </a:spcAft>
              <a:buSzPts val="1280"/>
              <a:buNone/>
              <a:defRPr b="1" sz="1600"/>
            </a:lvl6pPr>
            <a:lvl7pPr indent="-228600" lvl="6" marL="3200400" algn="l">
              <a:spcBef>
                <a:spcPts val="1000"/>
              </a:spcBef>
              <a:spcAft>
                <a:spcPts val="0"/>
              </a:spcAft>
              <a:buSzPts val="1280"/>
              <a:buNone/>
              <a:defRPr b="1" sz="1600"/>
            </a:lvl7pPr>
            <a:lvl8pPr indent="-228600" lvl="7" marL="3657600" algn="l">
              <a:spcBef>
                <a:spcPts val="1000"/>
              </a:spcBef>
              <a:spcAft>
                <a:spcPts val="0"/>
              </a:spcAft>
              <a:buSzPts val="1280"/>
              <a:buNone/>
              <a:defRPr b="1" sz="1600"/>
            </a:lvl8pPr>
            <a:lvl9pPr indent="-228600" lvl="8" marL="4114800" algn="l">
              <a:spcBef>
                <a:spcPts val="1000"/>
              </a:spcBef>
              <a:spcAft>
                <a:spcPts val="0"/>
              </a:spcAft>
              <a:buSzPts val="1280"/>
              <a:buNone/>
              <a:defRPr b="1" sz="1600"/>
            </a:lvl9pPr>
          </a:lstStyle>
          <a:p/>
        </p:txBody>
      </p:sp>
      <p:sp>
        <p:nvSpPr>
          <p:cNvPr id="67" name="Google Shape;67;p17"/>
          <p:cNvSpPr txBox="1"/>
          <p:nvPr>
            <p:ph idx="4" type="body"/>
          </p:nvPr>
        </p:nvSpPr>
        <p:spPr>
          <a:xfrm>
            <a:off x="5088384" y="2737245"/>
            <a:ext cx="4185617" cy="3304117"/>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68" name="Google Shape;68;p17"/>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9" name="Google Shape;69;p17"/>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17"/>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71" name="Shape 71"/>
        <p:cNvGrpSpPr/>
        <p:nvPr/>
      </p:nvGrpSpPr>
      <p:grpSpPr>
        <a:xfrm>
          <a:off x="0" y="0"/>
          <a:ext cx="0" cy="0"/>
          <a:chOff x="0" y="0"/>
          <a:chExt cx="0" cy="0"/>
        </a:xfrm>
      </p:grpSpPr>
      <p:sp>
        <p:nvSpPr>
          <p:cNvPr id="72" name="Google Shape;72;p18"/>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8"/>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4" name="Google Shape;74;p18"/>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5" name="Google Shape;75;p18"/>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6" name="Shape 76"/>
        <p:cNvGrpSpPr/>
        <p:nvPr/>
      </p:nvGrpSpPr>
      <p:grpSpPr>
        <a:xfrm>
          <a:off x="0" y="0"/>
          <a:ext cx="0" cy="0"/>
          <a:chOff x="0" y="0"/>
          <a:chExt cx="0" cy="0"/>
        </a:xfrm>
      </p:grpSpPr>
      <p:sp>
        <p:nvSpPr>
          <p:cNvPr id="77" name="Google Shape;77;p19"/>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9"/>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9"/>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80" name="Shape 80"/>
        <p:cNvGrpSpPr/>
        <p:nvPr/>
      </p:nvGrpSpPr>
      <p:grpSpPr>
        <a:xfrm>
          <a:off x="0" y="0"/>
          <a:ext cx="0" cy="0"/>
          <a:chOff x="0" y="0"/>
          <a:chExt cx="0" cy="0"/>
        </a:xfrm>
      </p:grpSpPr>
      <p:sp>
        <p:nvSpPr>
          <p:cNvPr id="81" name="Google Shape;81;p20"/>
          <p:cNvSpPr txBox="1"/>
          <p:nvPr>
            <p:ph type="title"/>
          </p:nvPr>
        </p:nvSpPr>
        <p:spPr>
          <a:xfrm>
            <a:off x="677334" y="1498604"/>
            <a:ext cx="3854528" cy="1278466"/>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1"/>
              </a:buClr>
              <a:buSzPts val="2000"/>
              <a:buFont typeface="Trebuchet MS"/>
              <a:buNone/>
              <a:defRPr sz="2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20"/>
          <p:cNvSpPr txBox="1"/>
          <p:nvPr>
            <p:ph idx="1" type="body"/>
          </p:nvPr>
        </p:nvSpPr>
        <p:spPr>
          <a:xfrm>
            <a:off x="4760461" y="514924"/>
            <a:ext cx="4513541" cy="5526437"/>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83" name="Google Shape;83;p20"/>
          <p:cNvSpPr txBox="1"/>
          <p:nvPr>
            <p:ph idx="2" type="body"/>
          </p:nvPr>
        </p:nvSpPr>
        <p:spPr>
          <a:xfrm>
            <a:off x="677334" y="2777069"/>
            <a:ext cx="3854528" cy="2584449"/>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120"/>
              <a:buNone/>
              <a:defRPr sz="1400"/>
            </a:lvl1pPr>
            <a:lvl2pPr indent="-228600" lvl="1" marL="914400" algn="l">
              <a:spcBef>
                <a:spcPts val="1000"/>
              </a:spcBef>
              <a:spcAft>
                <a:spcPts val="0"/>
              </a:spcAft>
              <a:buSzPts val="1120"/>
              <a:buNone/>
              <a:defRPr sz="1400"/>
            </a:lvl2pPr>
            <a:lvl3pPr indent="-228600" lvl="2" marL="1371600" algn="l">
              <a:spcBef>
                <a:spcPts val="1000"/>
              </a:spcBef>
              <a:spcAft>
                <a:spcPts val="0"/>
              </a:spcAft>
              <a:buSzPts val="960"/>
              <a:buNone/>
              <a:defRPr sz="1200"/>
            </a:lvl3pPr>
            <a:lvl4pPr indent="-228600" lvl="3" marL="1828800" algn="l">
              <a:spcBef>
                <a:spcPts val="1000"/>
              </a:spcBef>
              <a:spcAft>
                <a:spcPts val="0"/>
              </a:spcAft>
              <a:buSzPts val="800"/>
              <a:buNone/>
              <a:defRPr sz="1000"/>
            </a:lvl4pPr>
            <a:lvl5pPr indent="-228600" lvl="4" marL="2286000" algn="l">
              <a:spcBef>
                <a:spcPts val="1000"/>
              </a:spcBef>
              <a:spcAft>
                <a:spcPts val="0"/>
              </a:spcAft>
              <a:buSzPts val="800"/>
              <a:buNone/>
              <a:defRPr sz="1000"/>
            </a:lvl5pPr>
            <a:lvl6pPr indent="-228600" lvl="5" marL="2743200" algn="l">
              <a:spcBef>
                <a:spcPts val="1000"/>
              </a:spcBef>
              <a:spcAft>
                <a:spcPts val="0"/>
              </a:spcAft>
              <a:buSzPts val="800"/>
              <a:buNone/>
              <a:defRPr sz="1000"/>
            </a:lvl6pPr>
            <a:lvl7pPr indent="-228600" lvl="6" marL="3200400" algn="l">
              <a:spcBef>
                <a:spcPts val="1000"/>
              </a:spcBef>
              <a:spcAft>
                <a:spcPts val="0"/>
              </a:spcAft>
              <a:buSzPts val="800"/>
              <a:buNone/>
              <a:defRPr sz="1000"/>
            </a:lvl7pPr>
            <a:lvl8pPr indent="-228600" lvl="7" marL="3657600" algn="l">
              <a:spcBef>
                <a:spcPts val="1000"/>
              </a:spcBef>
              <a:spcAft>
                <a:spcPts val="0"/>
              </a:spcAft>
              <a:buSzPts val="800"/>
              <a:buNone/>
              <a:defRPr sz="1000"/>
            </a:lvl8pPr>
            <a:lvl9pPr indent="-228600" lvl="8" marL="4114800" algn="l">
              <a:spcBef>
                <a:spcPts val="1000"/>
              </a:spcBef>
              <a:spcAft>
                <a:spcPts val="0"/>
              </a:spcAft>
              <a:buSzPts val="800"/>
              <a:buNone/>
              <a:defRPr sz="1000"/>
            </a:lvl9pPr>
          </a:lstStyle>
          <a:p/>
        </p:txBody>
      </p:sp>
      <p:sp>
        <p:nvSpPr>
          <p:cNvPr id="84" name="Google Shape;84;p20"/>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5" name="Google Shape;85;p20"/>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6" name="Google Shape;86;p20"/>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87" name="Shape 87"/>
        <p:cNvGrpSpPr/>
        <p:nvPr/>
      </p:nvGrpSpPr>
      <p:grpSpPr>
        <a:xfrm>
          <a:off x="0" y="0"/>
          <a:ext cx="0" cy="0"/>
          <a:chOff x="0" y="0"/>
          <a:chExt cx="0" cy="0"/>
        </a:xfrm>
      </p:grpSpPr>
      <p:sp>
        <p:nvSpPr>
          <p:cNvPr id="88" name="Google Shape;88;p21"/>
          <p:cNvSpPr txBox="1"/>
          <p:nvPr>
            <p:ph type="title"/>
          </p:nvPr>
        </p:nvSpPr>
        <p:spPr>
          <a:xfrm>
            <a:off x="677334" y="4800600"/>
            <a:ext cx="8596667" cy="56673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1"/>
              </a:buClr>
              <a:buSzPts val="2400"/>
              <a:buFont typeface="Trebuchet MS"/>
              <a:buNone/>
              <a:defRPr b="0" sz="24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9" name="Google Shape;89;p21"/>
          <p:cNvSpPr/>
          <p:nvPr>
            <p:ph idx="2" type="pic"/>
          </p:nvPr>
        </p:nvSpPr>
        <p:spPr>
          <a:xfrm>
            <a:off x="677334" y="609600"/>
            <a:ext cx="8596668" cy="3845718"/>
          </a:xfrm>
          <a:prstGeom prst="rect">
            <a:avLst/>
          </a:prstGeom>
          <a:noFill/>
          <a:ln>
            <a:noFill/>
          </a:ln>
        </p:spPr>
        <p:txBody>
          <a:bodyPr anchorCtr="0" anchor="t" bIns="45700" lIns="91425" spcFirstLastPara="1" rIns="91425" wrap="square" tIns="45700">
            <a:normAutofit/>
          </a:bodyPr>
          <a:lstStyle>
            <a:lvl1pPr lvl="0" marR="0" rtl="0" algn="ctr">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1pPr>
            <a:lvl2pPr lvl="1" marR="0" rtl="0" algn="l">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2pPr>
            <a:lvl3pPr lvl="2" marR="0" rtl="0" algn="l">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3pPr>
            <a:lvl4pPr lvl="3" marR="0" rtl="0" algn="l">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4pPr>
            <a:lvl5pPr lvl="4" marR="0" rtl="0" algn="l">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5pPr>
            <a:lvl6pPr lvl="5" marR="0" rtl="0" algn="l">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6pPr>
            <a:lvl7pPr lvl="6" marR="0" rtl="0" algn="l">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7pPr>
            <a:lvl8pPr lvl="7" marR="0" rtl="0" algn="l">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8pPr>
            <a:lvl9pPr lvl="8" marR="0" rtl="0" algn="l">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9pPr>
          </a:lstStyle>
          <a:p/>
        </p:txBody>
      </p:sp>
      <p:sp>
        <p:nvSpPr>
          <p:cNvPr id="90" name="Google Shape;90;p21"/>
          <p:cNvSpPr txBox="1"/>
          <p:nvPr>
            <p:ph idx="1" type="body"/>
          </p:nvPr>
        </p:nvSpPr>
        <p:spPr>
          <a:xfrm>
            <a:off x="677334" y="5367338"/>
            <a:ext cx="8596667" cy="674024"/>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960"/>
              <a:buNone/>
              <a:defRPr sz="1200"/>
            </a:lvl1pPr>
            <a:lvl2pPr indent="-228600" lvl="1" marL="914400" algn="l">
              <a:spcBef>
                <a:spcPts val="1000"/>
              </a:spcBef>
              <a:spcAft>
                <a:spcPts val="0"/>
              </a:spcAft>
              <a:buSzPts val="960"/>
              <a:buNone/>
              <a:defRPr sz="1200"/>
            </a:lvl2pPr>
            <a:lvl3pPr indent="-228600" lvl="2" marL="1371600" algn="l">
              <a:spcBef>
                <a:spcPts val="1000"/>
              </a:spcBef>
              <a:spcAft>
                <a:spcPts val="0"/>
              </a:spcAft>
              <a:buSzPts val="800"/>
              <a:buNone/>
              <a:defRPr sz="1000"/>
            </a:lvl3pPr>
            <a:lvl4pPr indent="-228600" lvl="3" marL="1828800" algn="l">
              <a:spcBef>
                <a:spcPts val="1000"/>
              </a:spcBef>
              <a:spcAft>
                <a:spcPts val="0"/>
              </a:spcAft>
              <a:buSzPts val="720"/>
              <a:buNone/>
              <a:defRPr sz="900"/>
            </a:lvl4pPr>
            <a:lvl5pPr indent="-228600" lvl="4" marL="2286000" algn="l">
              <a:spcBef>
                <a:spcPts val="1000"/>
              </a:spcBef>
              <a:spcAft>
                <a:spcPts val="0"/>
              </a:spcAft>
              <a:buSzPts val="720"/>
              <a:buNone/>
              <a:defRPr sz="900"/>
            </a:lvl5pPr>
            <a:lvl6pPr indent="-228600" lvl="5" marL="2743200" algn="l">
              <a:spcBef>
                <a:spcPts val="1000"/>
              </a:spcBef>
              <a:spcAft>
                <a:spcPts val="0"/>
              </a:spcAft>
              <a:buSzPts val="720"/>
              <a:buNone/>
              <a:defRPr sz="900"/>
            </a:lvl6pPr>
            <a:lvl7pPr indent="-228600" lvl="6" marL="3200400" algn="l">
              <a:spcBef>
                <a:spcPts val="1000"/>
              </a:spcBef>
              <a:spcAft>
                <a:spcPts val="0"/>
              </a:spcAft>
              <a:buSzPts val="720"/>
              <a:buNone/>
              <a:defRPr sz="900"/>
            </a:lvl7pPr>
            <a:lvl8pPr indent="-228600" lvl="7" marL="3657600" algn="l">
              <a:spcBef>
                <a:spcPts val="1000"/>
              </a:spcBef>
              <a:spcAft>
                <a:spcPts val="0"/>
              </a:spcAft>
              <a:buSzPts val="720"/>
              <a:buNone/>
              <a:defRPr sz="900"/>
            </a:lvl8pPr>
            <a:lvl9pPr indent="-228600" lvl="8" marL="4114800" algn="l">
              <a:spcBef>
                <a:spcPts val="1000"/>
              </a:spcBef>
              <a:spcAft>
                <a:spcPts val="0"/>
              </a:spcAft>
              <a:buSzPts val="720"/>
              <a:buNone/>
              <a:defRPr sz="900"/>
            </a:lvl9pPr>
          </a:lstStyle>
          <a:p/>
        </p:txBody>
      </p:sp>
      <p:sp>
        <p:nvSpPr>
          <p:cNvPr id="91" name="Google Shape;91;p21"/>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2" name="Google Shape;92;p21"/>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3" name="Google Shape;93;p21"/>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mc:AlternateContent>
    <mc:Choice Requires="p14">
      <p:transition spd="slow" p14:dur="700">
        <p:fade/>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theme" Target="../theme/theme1.xml"/><Relationship Id="rId16" Type="http://schemas.openxmlformats.org/officeDocument/2006/relationships/slideLayout" Target="../slideLayouts/slideLayout16.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grpSp>
        <p:nvGrpSpPr>
          <p:cNvPr id="10" name="Google Shape;10;p12"/>
          <p:cNvGrpSpPr/>
          <p:nvPr/>
        </p:nvGrpSpPr>
        <p:grpSpPr>
          <a:xfrm>
            <a:off x="0" y="-8467"/>
            <a:ext cx="12192000" cy="6866467"/>
            <a:chOff x="0" y="-8467"/>
            <a:chExt cx="12192000" cy="6866467"/>
          </a:xfrm>
        </p:grpSpPr>
        <p:cxnSp>
          <p:nvCxnSpPr>
            <p:cNvPr id="11" name="Google Shape;11;p12"/>
            <p:cNvCxnSpPr/>
            <p:nvPr/>
          </p:nvCxnSpPr>
          <p:spPr>
            <a:xfrm>
              <a:off x="9371012" y="0"/>
              <a:ext cx="1219200" cy="6858000"/>
            </a:xfrm>
            <a:prstGeom prst="straightConnector1">
              <a:avLst/>
            </a:prstGeom>
            <a:noFill/>
            <a:ln cap="flat" cmpd="sng" w="9525">
              <a:solidFill>
                <a:srgbClr val="BFBFBF"/>
              </a:solidFill>
              <a:prstDash val="solid"/>
              <a:round/>
              <a:headEnd len="sm" w="sm" type="none"/>
              <a:tailEnd len="sm" w="sm" type="none"/>
            </a:ln>
          </p:spPr>
        </p:cxnSp>
        <p:cxnSp>
          <p:nvCxnSpPr>
            <p:cNvPr id="12" name="Google Shape;12;p12"/>
            <p:cNvCxnSpPr/>
            <p:nvPr/>
          </p:nvCxnSpPr>
          <p:spPr>
            <a:xfrm flipH="1">
              <a:off x="7425267" y="3681413"/>
              <a:ext cx="4763558" cy="3176587"/>
            </a:xfrm>
            <a:prstGeom prst="straightConnector1">
              <a:avLst/>
            </a:prstGeom>
            <a:noFill/>
            <a:ln cap="flat" cmpd="sng" w="9525">
              <a:solidFill>
                <a:srgbClr val="D8D8D8"/>
              </a:solidFill>
              <a:prstDash val="solid"/>
              <a:round/>
              <a:headEnd len="sm" w="sm" type="none"/>
              <a:tailEnd len="sm" w="sm" type="none"/>
            </a:ln>
          </p:spPr>
        </p:cxnSp>
        <p:sp>
          <p:nvSpPr>
            <p:cNvPr id="13" name="Google Shape;13;p12"/>
            <p:cNvSpPr/>
            <p:nvPr/>
          </p:nvSpPr>
          <p:spPr>
            <a:xfrm>
              <a:off x="9181476" y="-8467"/>
              <a:ext cx="3007349" cy="6866467"/>
            </a:xfrm>
            <a:custGeom>
              <a:rect b="b" l="l" r="r" t="t"/>
              <a:pathLst>
                <a:path extrusionOk="0" h="6866467" w="3007349">
                  <a:moveTo>
                    <a:pt x="2045532" y="0"/>
                  </a:moveTo>
                  <a:lnTo>
                    <a:pt x="3007349" y="0"/>
                  </a:lnTo>
                  <a:lnTo>
                    <a:pt x="3007349" y="6866467"/>
                  </a:lnTo>
                  <a:lnTo>
                    <a:pt x="0" y="6866467"/>
                  </a:lnTo>
                  <a:lnTo>
                    <a:pt x="2045532" y="0"/>
                  </a:lnTo>
                  <a:close/>
                </a:path>
              </a:pathLst>
            </a:custGeom>
            <a:solidFill>
              <a:schemeClr val="accent1">
                <a:alpha val="29803"/>
              </a:schemeClr>
            </a:solidFill>
            <a:ln>
              <a:noFill/>
            </a:ln>
          </p:spPr>
        </p:sp>
        <p:sp>
          <p:nvSpPr>
            <p:cNvPr id="14" name="Google Shape;14;p12"/>
            <p:cNvSpPr/>
            <p:nvPr/>
          </p:nvSpPr>
          <p:spPr>
            <a:xfrm>
              <a:off x="9603442" y="-8467"/>
              <a:ext cx="2588558" cy="6866467"/>
            </a:xfrm>
            <a:custGeom>
              <a:rect b="b" l="l" r="r" t="t"/>
              <a:pathLst>
                <a:path extrusionOk="0" h="6866467" w="2573311">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15" name="Google Shape;15;p12"/>
            <p:cNvSpPr/>
            <p:nvPr/>
          </p:nvSpPr>
          <p:spPr>
            <a:xfrm>
              <a:off x="8932333" y="3048000"/>
              <a:ext cx="3259667" cy="3810000"/>
            </a:xfrm>
            <a:prstGeom prst="triangle">
              <a:avLst>
                <a:gd fmla="val 100000" name="adj"/>
              </a:avLst>
            </a:prstGeom>
            <a:solidFill>
              <a:schemeClr val="accent2">
                <a:alpha val="71764"/>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12"/>
            <p:cNvSpPr/>
            <p:nvPr/>
          </p:nvSpPr>
          <p:spPr>
            <a:xfrm>
              <a:off x="9334500" y="-8467"/>
              <a:ext cx="2854326" cy="6866467"/>
            </a:xfrm>
            <a:custGeom>
              <a:rect b="b" l="l" r="r" t="t"/>
              <a:pathLst>
                <a:path extrusionOk="0" h="6866467" w="2858013">
                  <a:moveTo>
                    <a:pt x="0" y="0"/>
                  </a:moveTo>
                  <a:lnTo>
                    <a:pt x="2858013" y="0"/>
                  </a:lnTo>
                  <a:lnTo>
                    <a:pt x="2858013" y="6866467"/>
                  </a:lnTo>
                  <a:lnTo>
                    <a:pt x="2473942" y="6866467"/>
                  </a:lnTo>
                  <a:lnTo>
                    <a:pt x="0" y="0"/>
                  </a:lnTo>
                  <a:close/>
                </a:path>
              </a:pathLst>
            </a:custGeom>
            <a:solidFill>
              <a:schemeClr val="accent2">
                <a:alpha val="69803"/>
              </a:schemeClr>
            </a:solidFill>
            <a:ln>
              <a:noFill/>
            </a:ln>
          </p:spPr>
        </p:sp>
        <p:sp>
          <p:nvSpPr>
            <p:cNvPr id="17" name="Google Shape;17;p12"/>
            <p:cNvSpPr/>
            <p:nvPr/>
          </p:nvSpPr>
          <p:spPr>
            <a:xfrm>
              <a:off x="10898730" y="-8467"/>
              <a:ext cx="1290094" cy="6866467"/>
            </a:xfrm>
            <a:custGeom>
              <a:rect b="b" l="l" r="r" t="t"/>
              <a:pathLst>
                <a:path extrusionOk="0" h="6858000" w="1290094">
                  <a:moveTo>
                    <a:pt x="1019735" y="0"/>
                  </a:moveTo>
                  <a:lnTo>
                    <a:pt x="1290094" y="0"/>
                  </a:lnTo>
                  <a:lnTo>
                    <a:pt x="1290094" y="6858000"/>
                  </a:lnTo>
                  <a:lnTo>
                    <a:pt x="0" y="6858000"/>
                  </a:lnTo>
                  <a:lnTo>
                    <a:pt x="1019735" y="0"/>
                  </a:lnTo>
                  <a:close/>
                </a:path>
              </a:pathLst>
            </a:custGeom>
            <a:solidFill>
              <a:srgbClr val="F0D576">
                <a:alpha val="69803"/>
              </a:srgbClr>
            </a:solidFill>
            <a:ln>
              <a:noFill/>
            </a:ln>
          </p:spPr>
        </p:sp>
        <p:sp>
          <p:nvSpPr>
            <p:cNvPr id="18" name="Google Shape;18;p12"/>
            <p:cNvSpPr/>
            <p:nvPr/>
          </p:nvSpPr>
          <p:spPr>
            <a:xfrm>
              <a:off x="10938999" y="-8467"/>
              <a:ext cx="1249825" cy="6866467"/>
            </a:xfrm>
            <a:custGeom>
              <a:rect b="b" l="l" r="r" t="t"/>
              <a:pathLst>
                <a:path extrusionOk="0" h="6858000" w="1249825">
                  <a:moveTo>
                    <a:pt x="0" y="0"/>
                  </a:moveTo>
                  <a:lnTo>
                    <a:pt x="1249825" y="0"/>
                  </a:lnTo>
                  <a:lnTo>
                    <a:pt x="1249825" y="6858000"/>
                  </a:lnTo>
                  <a:lnTo>
                    <a:pt x="1109382" y="6858000"/>
                  </a:lnTo>
                  <a:lnTo>
                    <a:pt x="0" y="0"/>
                  </a:lnTo>
                  <a:close/>
                </a:path>
              </a:pathLst>
            </a:custGeom>
            <a:solidFill>
              <a:schemeClr val="accent1">
                <a:alpha val="64705"/>
              </a:schemeClr>
            </a:solidFill>
            <a:ln>
              <a:noFill/>
            </a:ln>
          </p:spPr>
        </p:sp>
        <p:sp>
          <p:nvSpPr>
            <p:cNvPr id="19" name="Google Shape;19;p12"/>
            <p:cNvSpPr/>
            <p:nvPr/>
          </p:nvSpPr>
          <p:spPr>
            <a:xfrm>
              <a:off x="10371666" y="3589867"/>
              <a:ext cx="1817159" cy="3268133"/>
            </a:xfrm>
            <a:prstGeom prst="triangle">
              <a:avLst>
                <a:gd fmla="val 100000" name="adj"/>
              </a:avLst>
            </a:prstGeom>
            <a:solidFill>
              <a:schemeClr val="accent1">
                <a:alpha val="8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12"/>
            <p:cNvSpPr/>
            <p:nvPr/>
          </p:nvSpPr>
          <p:spPr>
            <a:xfrm>
              <a:off x="0" y="4013200"/>
              <a:ext cx="448733" cy="2844800"/>
            </a:xfrm>
            <a:prstGeom prst="triangle">
              <a:avLst>
                <a:gd fmla="val 0" name="adj"/>
              </a:avLst>
            </a:prstGeom>
            <a:solidFill>
              <a:schemeClr val="accent1">
                <a:alpha val="84705"/>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1" name="Google Shape;21;p12"/>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marR="0" rtl="0" algn="l">
              <a:spcBef>
                <a:spcPts val="0"/>
              </a:spcBef>
              <a:spcAft>
                <a:spcPts val="0"/>
              </a:spcAft>
              <a:buClr>
                <a:schemeClr val="accent1"/>
              </a:buClr>
              <a:buSzPts val="3600"/>
              <a:buFont typeface="Trebuchet MS"/>
              <a:buNone/>
              <a:defRPr b="0" i="0" sz="3600" u="none" cap="none" strike="noStrike">
                <a:solidFill>
                  <a:schemeClr val="accent1"/>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2"/>
                </a:solidFill>
              </a:defRPr>
            </a:lvl2pPr>
            <a:lvl3pPr lvl="2" marR="0" rtl="0" algn="l">
              <a:spcBef>
                <a:spcPts val="0"/>
              </a:spcBef>
              <a:spcAft>
                <a:spcPts val="0"/>
              </a:spcAft>
              <a:buSzPts val="1400"/>
              <a:buNone/>
              <a:defRPr b="0" i="0" sz="1800" u="none" cap="none" strike="noStrike">
                <a:solidFill>
                  <a:schemeClr val="dk2"/>
                </a:solidFill>
              </a:defRPr>
            </a:lvl3pPr>
            <a:lvl4pPr lvl="3" marR="0" rtl="0" algn="l">
              <a:spcBef>
                <a:spcPts val="0"/>
              </a:spcBef>
              <a:spcAft>
                <a:spcPts val="0"/>
              </a:spcAft>
              <a:buSzPts val="1400"/>
              <a:buNone/>
              <a:defRPr b="0" i="0" sz="1800" u="none" cap="none" strike="noStrike">
                <a:solidFill>
                  <a:schemeClr val="dk2"/>
                </a:solidFill>
              </a:defRPr>
            </a:lvl4pPr>
            <a:lvl5pPr lvl="4" marR="0" rtl="0" algn="l">
              <a:spcBef>
                <a:spcPts val="0"/>
              </a:spcBef>
              <a:spcAft>
                <a:spcPts val="0"/>
              </a:spcAft>
              <a:buSzPts val="1400"/>
              <a:buNone/>
              <a:defRPr b="0" i="0" sz="1800" u="none" cap="none" strike="noStrike">
                <a:solidFill>
                  <a:schemeClr val="dk2"/>
                </a:solidFill>
              </a:defRPr>
            </a:lvl5pPr>
            <a:lvl6pPr lvl="5" marR="0" rtl="0" algn="l">
              <a:spcBef>
                <a:spcPts val="0"/>
              </a:spcBef>
              <a:spcAft>
                <a:spcPts val="0"/>
              </a:spcAft>
              <a:buSzPts val="1400"/>
              <a:buNone/>
              <a:defRPr b="0" i="0" sz="1800" u="none" cap="none" strike="noStrike">
                <a:solidFill>
                  <a:schemeClr val="dk2"/>
                </a:solidFill>
              </a:defRPr>
            </a:lvl6pPr>
            <a:lvl7pPr lvl="6" marR="0" rtl="0" algn="l">
              <a:spcBef>
                <a:spcPts val="0"/>
              </a:spcBef>
              <a:spcAft>
                <a:spcPts val="0"/>
              </a:spcAft>
              <a:buSzPts val="1400"/>
              <a:buNone/>
              <a:defRPr b="0" i="0" sz="1800" u="none" cap="none" strike="noStrike">
                <a:solidFill>
                  <a:schemeClr val="dk2"/>
                </a:solidFill>
              </a:defRPr>
            </a:lvl7pPr>
            <a:lvl8pPr lvl="7" marR="0" rtl="0" algn="l">
              <a:spcBef>
                <a:spcPts val="0"/>
              </a:spcBef>
              <a:spcAft>
                <a:spcPts val="0"/>
              </a:spcAft>
              <a:buSzPts val="1400"/>
              <a:buNone/>
              <a:defRPr b="0" i="0" sz="1800" u="none" cap="none" strike="noStrike">
                <a:solidFill>
                  <a:schemeClr val="dk2"/>
                </a:solidFill>
              </a:defRPr>
            </a:lvl8pPr>
            <a:lvl9pPr lvl="8" marR="0" rtl="0" algn="l">
              <a:spcBef>
                <a:spcPts val="0"/>
              </a:spcBef>
              <a:spcAft>
                <a:spcPts val="0"/>
              </a:spcAft>
              <a:buSzPts val="1400"/>
              <a:buNone/>
              <a:defRPr b="0" i="0" sz="1800" u="none" cap="none" strike="noStrike">
                <a:solidFill>
                  <a:schemeClr val="dk2"/>
                </a:solidFill>
              </a:defRPr>
            </a:lvl9pPr>
          </a:lstStyle>
          <a:p/>
        </p:txBody>
      </p:sp>
      <p:sp>
        <p:nvSpPr>
          <p:cNvPr id="22" name="Google Shape;22;p12"/>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a:bodyPr>
          <a:lstStyle>
            <a:lvl1pPr indent="-320040" lvl="0" marL="457200" marR="0" rtl="0" algn="l">
              <a:spcBef>
                <a:spcPts val="1000"/>
              </a:spcBef>
              <a:spcAft>
                <a:spcPts val="0"/>
              </a:spcAft>
              <a:buClr>
                <a:schemeClr val="accent1"/>
              </a:buClr>
              <a:buSzPts val="1440"/>
              <a:buFont typeface="Noto Sans Symbols"/>
              <a:buChar char="►"/>
              <a:defRPr b="0" i="0" sz="1800" u="none" cap="none" strike="noStrike">
                <a:solidFill>
                  <a:srgbClr val="3F3F3F"/>
                </a:solidFill>
                <a:latin typeface="Trebuchet MS"/>
                <a:ea typeface="Trebuchet MS"/>
                <a:cs typeface="Trebuchet MS"/>
                <a:sym typeface="Trebuchet MS"/>
              </a:defRPr>
            </a:lvl1pPr>
            <a:lvl2pPr indent="-309880" lvl="1" marL="914400" marR="0" rtl="0" algn="l">
              <a:spcBef>
                <a:spcPts val="1000"/>
              </a:spcBef>
              <a:spcAft>
                <a:spcPts val="0"/>
              </a:spcAft>
              <a:buClr>
                <a:schemeClr val="accent1"/>
              </a:buClr>
              <a:buSzPts val="1280"/>
              <a:buFont typeface="Noto Sans Symbols"/>
              <a:buChar char="►"/>
              <a:defRPr b="0" i="0" sz="1600" u="none" cap="none" strike="noStrike">
                <a:solidFill>
                  <a:srgbClr val="3F3F3F"/>
                </a:solidFill>
                <a:latin typeface="Trebuchet MS"/>
                <a:ea typeface="Trebuchet MS"/>
                <a:cs typeface="Trebuchet MS"/>
                <a:sym typeface="Trebuchet MS"/>
              </a:defRPr>
            </a:lvl2pPr>
            <a:lvl3pPr indent="-299719" lvl="2" marL="1371600" marR="0" rtl="0" algn="l">
              <a:spcBef>
                <a:spcPts val="1000"/>
              </a:spcBef>
              <a:spcAft>
                <a:spcPts val="0"/>
              </a:spcAft>
              <a:buClr>
                <a:schemeClr val="accent1"/>
              </a:buClr>
              <a:buSzPts val="1120"/>
              <a:buFont typeface="Noto Sans Symbols"/>
              <a:buChar char="►"/>
              <a:defRPr b="0" i="0" sz="1400" u="none" cap="none" strike="noStrike">
                <a:solidFill>
                  <a:srgbClr val="3F3F3F"/>
                </a:solidFill>
                <a:latin typeface="Trebuchet MS"/>
                <a:ea typeface="Trebuchet MS"/>
                <a:cs typeface="Trebuchet MS"/>
                <a:sym typeface="Trebuchet MS"/>
              </a:defRPr>
            </a:lvl3pPr>
            <a:lvl4pPr indent="-289560" lvl="3" marL="18288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4pPr>
            <a:lvl5pPr indent="-289560" lvl="4" marL="22860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5pPr>
            <a:lvl6pPr indent="-289560" lvl="5" marL="27432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6pPr>
            <a:lvl7pPr indent="-289560" lvl="6" marL="32004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7pPr>
            <a:lvl8pPr indent="-289559" lvl="7" marL="36576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8pPr>
            <a:lvl9pPr indent="-289559" lvl="8" marL="41148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9pPr>
          </a:lstStyle>
          <a:p/>
        </p:txBody>
      </p:sp>
      <p:sp>
        <p:nvSpPr>
          <p:cNvPr id="23" name="Google Shape;23;p12"/>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0" i="0" sz="9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24" name="Google Shape;24;p12"/>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9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25" name="Google Shape;25;p12"/>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900" u="none" cap="none" strike="noStrike">
                <a:solidFill>
                  <a:schemeClr val="accent1"/>
                </a:solidFill>
                <a:latin typeface="Trebuchet MS"/>
                <a:ea typeface="Trebuchet MS"/>
                <a:cs typeface="Trebuchet MS"/>
                <a:sym typeface="Trebuchet MS"/>
              </a:defRPr>
            </a:lvl1pPr>
            <a:lvl2pPr indent="0" lvl="1" marL="0" marR="0" rtl="0" algn="r">
              <a:spcBef>
                <a:spcPts val="0"/>
              </a:spcBef>
              <a:buNone/>
              <a:defRPr b="0" i="0" sz="900" u="none" cap="none" strike="noStrike">
                <a:solidFill>
                  <a:schemeClr val="accent1"/>
                </a:solidFill>
                <a:latin typeface="Trebuchet MS"/>
                <a:ea typeface="Trebuchet MS"/>
                <a:cs typeface="Trebuchet MS"/>
                <a:sym typeface="Trebuchet MS"/>
              </a:defRPr>
            </a:lvl2pPr>
            <a:lvl3pPr indent="0" lvl="2" marL="0" marR="0" rtl="0" algn="r">
              <a:spcBef>
                <a:spcPts val="0"/>
              </a:spcBef>
              <a:buNone/>
              <a:defRPr b="0" i="0" sz="900" u="none" cap="none" strike="noStrike">
                <a:solidFill>
                  <a:schemeClr val="accent1"/>
                </a:solidFill>
                <a:latin typeface="Trebuchet MS"/>
                <a:ea typeface="Trebuchet MS"/>
                <a:cs typeface="Trebuchet MS"/>
                <a:sym typeface="Trebuchet MS"/>
              </a:defRPr>
            </a:lvl3pPr>
            <a:lvl4pPr indent="0" lvl="3" marL="0" marR="0" rtl="0" algn="r">
              <a:spcBef>
                <a:spcPts val="0"/>
              </a:spcBef>
              <a:buNone/>
              <a:defRPr b="0" i="0" sz="900" u="none" cap="none" strike="noStrike">
                <a:solidFill>
                  <a:schemeClr val="accent1"/>
                </a:solidFill>
                <a:latin typeface="Trebuchet MS"/>
                <a:ea typeface="Trebuchet MS"/>
                <a:cs typeface="Trebuchet MS"/>
                <a:sym typeface="Trebuchet MS"/>
              </a:defRPr>
            </a:lvl4pPr>
            <a:lvl5pPr indent="0" lvl="4" marL="0" marR="0" rtl="0" algn="r">
              <a:spcBef>
                <a:spcPts val="0"/>
              </a:spcBef>
              <a:buNone/>
              <a:defRPr b="0" i="0" sz="900" u="none" cap="none" strike="noStrike">
                <a:solidFill>
                  <a:schemeClr val="accent1"/>
                </a:solidFill>
                <a:latin typeface="Trebuchet MS"/>
                <a:ea typeface="Trebuchet MS"/>
                <a:cs typeface="Trebuchet MS"/>
                <a:sym typeface="Trebuchet MS"/>
              </a:defRPr>
            </a:lvl5pPr>
            <a:lvl6pPr indent="0" lvl="5" marL="0" marR="0" rtl="0" algn="r">
              <a:spcBef>
                <a:spcPts val="0"/>
              </a:spcBef>
              <a:buNone/>
              <a:defRPr b="0" i="0" sz="900" u="none" cap="none" strike="noStrike">
                <a:solidFill>
                  <a:schemeClr val="accent1"/>
                </a:solidFill>
                <a:latin typeface="Trebuchet MS"/>
                <a:ea typeface="Trebuchet MS"/>
                <a:cs typeface="Trebuchet MS"/>
                <a:sym typeface="Trebuchet MS"/>
              </a:defRPr>
            </a:lvl6pPr>
            <a:lvl7pPr indent="0" lvl="6" marL="0" marR="0" rtl="0" algn="r">
              <a:spcBef>
                <a:spcPts val="0"/>
              </a:spcBef>
              <a:buNone/>
              <a:defRPr b="0" i="0" sz="900" u="none" cap="none" strike="noStrike">
                <a:solidFill>
                  <a:schemeClr val="accent1"/>
                </a:solidFill>
                <a:latin typeface="Trebuchet MS"/>
                <a:ea typeface="Trebuchet MS"/>
                <a:cs typeface="Trebuchet MS"/>
                <a:sym typeface="Trebuchet MS"/>
              </a:defRPr>
            </a:lvl7pPr>
            <a:lvl8pPr indent="0" lvl="7" marL="0" marR="0" rtl="0" algn="r">
              <a:spcBef>
                <a:spcPts val="0"/>
              </a:spcBef>
              <a:buNone/>
              <a:defRPr b="0" i="0" sz="900" u="none" cap="none" strike="noStrike">
                <a:solidFill>
                  <a:schemeClr val="accent1"/>
                </a:solidFill>
                <a:latin typeface="Trebuchet MS"/>
                <a:ea typeface="Trebuchet MS"/>
                <a:cs typeface="Trebuchet MS"/>
                <a:sym typeface="Trebuchet MS"/>
              </a:defRPr>
            </a:lvl8pPr>
            <a:lvl9pPr indent="0" lvl="8" marL="0" marR="0" rtl="0" algn="r">
              <a:spcBef>
                <a:spcPts val="0"/>
              </a:spcBef>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mc:AlternateContent>
    <mc:Choice Requires="p14">
      <p:transition spd="slow" p14:dur="700">
        <p:fade/>
      </p:transition>
    </mc:Choice>
    <mc:Fallback>
      <p:transition spd="slow">
        <p:fade/>
      </p:transition>
    </mc:Fallback>
  </mc:AlternateConten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0.xml"/><Relationship Id="rId3"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1.xml"/><Relationship Id="rId3"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8.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4.xml"/><Relationship Id="rId3"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5.xml"/><Relationship Id="rId3" Type="http://schemas.openxmlformats.org/officeDocument/2006/relationships/image" Target="../media/image7.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6.xml"/><Relationship Id="rId3" Type="http://schemas.openxmlformats.org/officeDocument/2006/relationships/image" Target="../media/image6.jpg"/><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hyperlink" Target="http://caldwell.scottsboroschools.net/" TargetMode="External"/><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8.xml"/><Relationship Id="rId3" Type="http://schemas.openxmlformats.org/officeDocument/2006/relationships/image" Target="../media/image5.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9.xml"/><Relationship Id="rId3"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1"/>
          <p:cNvSpPr txBox="1"/>
          <p:nvPr>
            <p:ph type="ctrTitle"/>
          </p:nvPr>
        </p:nvSpPr>
        <p:spPr>
          <a:xfrm>
            <a:off x="906176" y="2940301"/>
            <a:ext cx="7766936" cy="195846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Clr>
                <a:schemeClr val="accent1"/>
              </a:buClr>
              <a:buSzPts val="5400"/>
              <a:buFont typeface="Trebuchet MS"/>
              <a:buNone/>
            </a:pPr>
            <a:r>
              <a:rPr lang="en-US"/>
              <a:t>ALABAMA LITERACY ACT</a:t>
            </a:r>
            <a:br>
              <a:rPr lang="en-US"/>
            </a:br>
            <a:r>
              <a:rPr lang="en-US"/>
              <a:t>K-3 Overview</a:t>
            </a:r>
            <a:endParaRPr/>
          </a:p>
        </p:txBody>
      </p:sp>
      <p:sp>
        <p:nvSpPr>
          <p:cNvPr id="148" name="Google Shape;148;p1"/>
          <p:cNvSpPr txBox="1"/>
          <p:nvPr>
            <p:ph idx="1" type="subTitle"/>
          </p:nvPr>
        </p:nvSpPr>
        <p:spPr>
          <a:xfrm>
            <a:off x="997616" y="5056673"/>
            <a:ext cx="7766936" cy="1096899"/>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SzPts val="2880"/>
              <a:buNone/>
            </a:pPr>
            <a:r>
              <a:rPr lang="en-US" sz="3600"/>
              <a:t>What does it mean for your child?</a:t>
            </a:r>
            <a:endParaRPr sz="3600"/>
          </a:p>
        </p:txBody>
      </p:sp>
      <p:pic>
        <p:nvPicPr>
          <p:cNvPr id="149" name="Google Shape;149;p1"/>
          <p:cNvPicPr preferRelativeResize="0"/>
          <p:nvPr/>
        </p:nvPicPr>
        <p:blipFill rotWithShape="1">
          <a:blip r:embed="rId3">
            <a:alphaModFix/>
          </a:blip>
          <a:srcRect b="0" l="0" r="0" t="0"/>
          <a:stretch/>
        </p:blipFill>
        <p:spPr>
          <a:xfrm>
            <a:off x="2377440" y="234302"/>
            <a:ext cx="5551714" cy="2548087"/>
          </a:xfrm>
          <a:prstGeom prst="rect">
            <a:avLst/>
          </a:prstGeom>
          <a:noFill/>
          <a:ln>
            <a:noFill/>
          </a:ln>
        </p:spPr>
      </p:pic>
    </p:spTree>
  </p:cSld>
  <p:clrMapOvr>
    <a:masterClrMapping/>
  </p:clrMapOvr>
  <mc:AlternateContent>
    <mc:Choice Requires="p14">
      <p:transition spd="slow" p14:dur="700">
        <p:fade/>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3" name="Shape 213"/>
        <p:cNvGrpSpPr/>
        <p:nvPr/>
      </p:nvGrpSpPr>
      <p:grpSpPr>
        <a:xfrm>
          <a:off x="0" y="0"/>
          <a:ext cx="0" cy="0"/>
          <a:chOff x="0" y="0"/>
          <a:chExt cx="0" cy="0"/>
        </a:xfrm>
      </p:grpSpPr>
      <p:sp>
        <p:nvSpPr>
          <p:cNvPr id="214" name="Google Shape;214;gcd69fe7c03_0_18"/>
          <p:cNvSpPr txBox="1"/>
          <p:nvPr>
            <p:ph type="title"/>
          </p:nvPr>
        </p:nvSpPr>
        <p:spPr>
          <a:xfrm>
            <a:off x="677325" y="609600"/>
            <a:ext cx="8596800" cy="860400"/>
          </a:xfrm>
          <a:prstGeom prst="rect">
            <a:avLst/>
          </a:prstGeom>
        </p:spPr>
        <p:txBody>
          <a:bodyPr anchorCtr="0" anchor="t" bIns="45700" lIns="91425" spcFirstLastPara="1" rIns="91425" wrap="square" tIns="45700">
            <a:normAutofit/>
          </a:bodyPr>
          <a:lstStyle/>
          <a:p>
            <a:pPr indent="0" lvl="0" marL="0" rtl="0" algn="l">
              <a:spcBef>
                <a:spcPts val="0"/>
              </a:spcBef>
              <a:spcAft>
                <a:spcPts val="0"/>
              </a:spcAft>
              <a:buNone/>
            </a:pPr>
            <a:r>
              <a:rPr lang="en-US"/>
              <a:t>Good Cause Exemptions</a:t>
            </a:r>
            <a:endParaRPr/>
          </a:p>
        </p:txBody>
      </p:sp>
      <p:sp>
        <p:nvSpPr>
          <p:cNvPr id="215" name="Google Shape;215;gcd69fe7c03_0_18"/>
          <p:cNvSpPr txBox="1"/>
          <p:nvPr>
            <p:ph idx="1" type="body"/>
          </p:nvPr>
        </p:nvSpPr>
        <p:spPr>
          <a:xfrm>
            <a:off x="332850" y="3254575"/>
            <a:ext cx="3324900" cy="860400"/>
          </a:xfrm>
          <a:prstGeom prst="rect">
            <a:avLst/>
          </a:prstGeom>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rtl="0" algn="ctr">
              <a:spcBef>
                <a:spcPts val="1000"/>
              </a:spcBef>
              <a:spcAft>
                <a:spcPts val="0"/>
              </a:spcAft>
              <a:buNone/>
            </a:pPr>
            <a:r>
              <a:rPr lang="en-US" sz="2000"/>
              <a:t>IEPs indicate non-participation in ACAP</a:t>
            </a:r>
            <a:endParaRPr sz="2000"/>
          </a:p>
        </p:txBody>
      </p:sp>
      <p:sp>
        <p:nvSpPr>
          <p:cNvPr id="216" name="Google Shape;216;gcd69fe7c03_0_18"/>
          <p:cNvSpPr txBox="1"/>
          <p:nvPr>
            <p:ph idx="1" type="body"/>
          </p:nvPr>
        </p:nvSpPr>
        <p:spPr>
          <a:xfrm>
            <a:off x="332850" y="4429400"/>
            <a:ext cx="3324900" cy="1296900"/>
          </a:xfrm>
          <a:prstGeom prst="rect">
            <a:avLst/>
          </a:prstGeom>
          <a:ln cap="flat" cmpd="sng" w="28575">
            <a:solidFill>
              <a:srgbClr val="000000"/>
            </a:solidFill>
            <a:prstDash val="solid"/>
            <a:round/>
            <a:headEnd len="sm" w="sm" type="none"/>
            <a:tailEnd len="sm" w="sm" type="none"/>
          </a:ln>
        </p:spPr>
        <p:txBody>
          <a:bodyPr anchorCtr="0" anchor="t" bIns="45700" lIns="91425" spcFirstLastPara="1" rIns="91425" wrap="square" tIns="45700">
            <a:noAutofit/>
          </a:bodyPr>
          <a:lstStyle/>
          <a:p>
            <a:pPr indent="0" lvl="0" marL="0" rtl="0" algn="ctr">
              <a:spcBef>
                <a:spcPts val="1000"/>
              </a:spcBef>
              <a:spcAft>
                <a:spcPts val="0"/>
              </a:spcAft>
              <a:buNone/>
            </a:pPr>
            <a:r>
              <a:rPr lang="en-US" sz="2000"/>
              <a:t>IEP/504 and Intensive Reading Intervention for more than 2 years AND previously retained</a:t>
            </a:r>
            <a:endParaRPr sz="2000"/>
          </a:p>
        </p:txBody>
      </p:sp>
      <p:sp>
        <p:nvSpPr>
          <p:cNvPr id="217" name="Google Shape;217;gcd69fe7c03_0_18"/>
          <p:cNvSpPr txBox="1"/>
          <p:nvPr>
            <p:ph idx="1" type="body"/>
          </p:nvPr>
        </p:nvSpPr>
        <p:spPr>
          <a:xfrm>
            <a:off x="4028550" y="3254575"/>
            <a:ext cx="3324900" cy="860400"/>
          </a:xfrm>
          <a:prstGeom prst="rect">
            <a:avLst/>
          </a:prstGeom>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rtl="0" algn="ctr">
              <a:spcBef>
                <a:spcPts val="1000"/>
              </a:spcBef>
              <a:spcAft>
                <a:spcPts val="0"/>
              </a:spcAft>
              <a:buNone/>
            </a:pPr>
            <a:r>
              <a:rPr lang="en-US" sz="2000"/>
              <a:t>EL with less than 2 years of instruction</a:t>
            </a:r>
            <a:r>
              <a:rPr lang="en-US"/>
              <a:t> </a:t>
            </a:r>
            <a:endParaRPr/>
          </a:p>
        </p:txBody>
      </p:sp>
      <p:sp>
        <p:nvSpPr>
          <p:cNvPr id="218" name="Google Shape;218;gcd69fe7c03_0_18"/>
          <p:cNvSpPr txBox="1"/>
          <p:nvPr>
            <p:ph idx="1" type="body"/>
          </p:nvPr>
        </p:nvSpPr>
        <p:spPr>
          <a:xfrm>
            <a:off x="4028550" y="4382450"/>
            <a:ext cx="3324900" cy="1390800"/>
          </a:xfrm>
          <a:prstGeom prst="rect">
            <a:avLst/>
          </a:prstGeom>
          <a:ln cap="flat" cmpd="sng" w="28575">
            <a:solidFill>
              <a:srgbClr val="000000"/>
            </a:solidFill>
            <a:prstDash val="solid"/>
            <a:round/>
            <a:headEnd len="sm" w="sm" type="none"/>
            <a:tailEnd len="sm" w="sm" type="none"/>
          </a:ln>
        </p:spPr>
        <p:txBody>
          <a:bodyPr anchorCtr="0" anchor="t" bIns="45700" lIns="91425" spcFirstLastPara="1" rIns="91425" wrap="square" tIns="45700">
            <a:noAutofit/>
          </a:bodyPr>
          <a:lstStyle/>
          <a:p>
            <a:pPr indent="0" lvl="0" marL="0" rtl="0" algn="ctr">
              <a:spcBef>
                <a:spcPts val="1000"/>
              </a:spcBef>
              <a:spcAft>
                <a:spcPts val="0"/>
              </a:spcAft>
              <a:buNone/>
            </a:pPr>
            <a:r>
              <a:rPr lang="en-US" sz="2000"/>
              <a:t>Intensive Reading Intervention for 2 or more years AND previously retained</a:t>
            </a:r>
            <a:endParaRPr sz="2000"/>
          </a:p>
        </p:txBody>
      </p:sp>
      <p:sp>
        <p:nvSpPr>
          <p:cNvPr id="219" name="Google Shape;219;gcd69fe7c03_0_18"/>
          <p:cNvSpPr txBox="1"/>
          <p:nvPr/>
        </p:nvSpPr>
        <p:spPr>
          <a:xfrm>
            <a:off x="677325" y="1630675"/>
            <a:ext cx="7658100" cy="507900"/>
          </a:xfrm>
          <a:prstGeom prst="rect">
            <a:avLst/>
          </a:prstGeom>
          <a:noFill/>
          <a:ln cap="flat" cmpd="sng" w="28575">
            <a:solidFill>
              <a:srgbClr val="000000"/>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None/>
            </a:pPr>
            <a:r>
              <a:rPr b="1" lang="en-US" sz="2100">
                <a:latin typeface="Trebuchet MS"/>
                <a:ea typeface="Trebuchet MS"/>
                <a:cs typeface="Trebuchet MS"/>
                <a:sym typeface="Trebuchet MS"/>
              </a:rPr>
              <a:t>Student Completes Third Grade ACAP Summative</a:t>
            </a:r>
            <a:endParaRPr b="1" sz="2100">
              <a:latin typeface="Trebuchet MS"/>
              <a:ea typeface="Trebuchet MS"/>
              <a:cs typeface="Trebuchet MS"/>
              <a:sym typeface="Trebuchet MS"/>
            </a:endParaRPr>
          </a:p>
        </p:txBody>
      </p:sp>
      <p:sp>
        <p:nvSpPr>
          <p:cNvPr id="220" name="Google Shape;220;gcd69fe7c03_0_18"/>
          <p:cNvSpPr txBox="1"/>
          <p:nvPr/>
        </p:nvSpPr>
        <p:spPr>
          <a:xfrm>
            <a:off x="8058150" y="3764275"/>
            <a:ext cx="1809600" cy="1600800"/>
          </a:xfrm>
          <a:prstGeom prst="rect">
            <a:avLst/>
          </a:prstGeom>
          <a:noFill/>
          <a:ln cap="flat" cmpd="sng" w="2857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US" sz="2000">
                <a:latin typeface="Trebuchet MS"/>
                <a:ea typeface="Trebuchet MS"/>
                <a:cs typeface="Trebuchet MS"/>
                <a:sym typeface="Trebuchet MS"/>
              </a:rPr>
              <a:t>Promoted to 4th Grade </a:t>
            </a:r>
            <a:endParaRPr sz="2000">
              <a:latin typeface="Trebuchet MS"/>
              <a:ea typeface="Trebuchet MS"/>
              <a:cs typeface="Trebuchet MS"/>
              <a:sym typeface="Trebuchet MS"/>
            </a:endParaRPr>
          </a:p>
          <a:p>
            <a:pPr indent="0" lvl="0" marL="0" rtl="0" algn="ctr">
              <a:spcBef>
                <a:spcPts val="0"/>
              </a:spcBef>
              <a:spcAft>
                <a:spcPts val="0"/>
              </a:spcAft>
              <a:buNone/>
            </a:pPr>
            <a:r>
              <a:rPr lang="en-US" sz="1600">
                <a:latin typeface="Trebuchet MS"/>
                <a:ea typeface="Trebuchet MS"/>
                <a:cs typeface="Trebuchet MS"/>
                <a:sym typeface="Trebuchet MS"/>
              </a:rPr>
              <a:t>with continued reading intervention</a:t>
            </a:r>
            <a:r>
              <a:rPr lang="en-US" sz="2000">
                <a:latin typeface="Trebuchet MS"/>
                <a:ea typeface="Trebuchet MS"/>
                <a:cs typeface="Trebuchet MS"/>
                <a:sym typeface="Trebuchet MS"/>
              </a:rPr>
              <a:t> </a:t>
            </a:r>
            <a:endParaRPr sz="2000">
              <a:latin typeface="Trebuchet MS"/>
              <a:ea typeface="Trebuchet MS"/>
              <a:cs typeface="Trebuchet MS"/>
              <a:sym typeface="Trebuchet MS"/>
            </a:endParaRPr>
          </a:p>
        </p:txBody>
      </p:sp>
      <p:sp>
        <p:nvSpPr>
          <p:cNvPr id="221" name="Google Shape;221;gcd69fe7c03_0_18"/>
          <p:cNvSpPr txBox="1"/>
          <p:nvPr/>
        </p:nvSpPr>
        <p:spPr>
          <a:xfrm>
            <a:off x="8058150" y="2549125"/>
            <a:ext cx="1733700" cy="804600"/>
          </a:xfrm>
          <a:prstGeom prst="rect">
            <a:avLst/>
          </a:prstGeom>
          <a:noFill/>
          <a:ln cap="flat" cmpd="sng" w="2857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US" sz="2000">
                <a:latin typeface="Trebuchet MS"/>
                <a:ea typeface="Trebuchet MS"/>
                <a:cs typeface="Trebuchet MS"/>
                <a:sym typeface="Trebuchet MS"/>
              </a:rPr>
              <a:t>Promoted to 4th Grade</a:t>
            </a:r>
            <a:endParaRPr sz="2000">
              <a:latin typeface="Trebuchet MS"/>
              <a:ea typeface="Trebuchet MS"/>
              <a:cs typeface="Trebuchet MS"/>
              <a:sym typeface="Trebuchet MS"/>
            </a:endParaRPr>
          </a:p>
        </p:txBody>
      </p:sp>
      <p:sp>
        <p:nvSpPr>
          <p:cNvPr id="222" name="Google Shape;222;gcd69fe7c03_0_18"/>
          <p:cNvSpPr/>
          <p:nvPr/>
        </p:nvSpPr>
        <p:spPr>
          <a:xfrm flipH="1" rot="10800000">
            <a:off x="6514950" y="2138575"/>
            <a:ext cx="1543200" cy="1047900"/>
          </a:xfrm>
          <a:prstGeom prst="bentArrow">
            <a:avLst>
              <a:gd fmla="val 25000" name="adj1"/>
              <a:gd fmla="val 25000" name="adj2"/>
              <a:gd fmla="val 25000" name="adj3"/>
              <a:gd fmla="val 43750" name="adj4"/>
            </a:avLst>
          </a:prstGeom>
          <a:solidFill>
            <a:schemeClr val="accen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3" name="Google Shape;223;gcd69fe7c03_0_18"/>
          <p:cNvSpPr txBox="1"/>
          <p:nvPr/>
        </p:nvSpPr>
        <p:spPr>
          <a:xfrm>
            <a:off x="6791250" y="2299250"/>
            <a:ext cx="990600" cy="569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2500">
                <a:latin typeface="Trebuchet MS"/>
                <a:ea typeface="Trebuchet MS"/>
                <a:cs typeface="Trebuchet MS"/>
                <a:sym typeface="Trebuchet MS"/>
              </a:rPr>
              <a:t>PASS</a:t>
            </a:r>
            <a:endParaRPr sz="2500">
              <a:latin typeface="Trebuchet MS"/>
              <a:ea typeface="Trebuchet MS"/>
              <a:cs typeface="Trebuchet MS"/>
              <a:sym typeface="Trebuchet MS"/>
            </a:endParaRPr>
          </a:p>
        </p:txBody>
      </p:sp>
      <p:sp>
        <p:nvSpPr>
          <p:cNvPr id="224" name="Google Shape;224;gcd69fe7c03_0_18"/>
          <p:cNvSpPr/>
          <p:nvPr/>
        </p:nvSpPr>
        <p:spPr>
          <a:xfrm>
            <a:off x="7420050" y="4114975"/>
            <a:ext cx="571500" cy="400200"/>
          </a:xfrm>
          <a:prstGeom prst="rightArrow">
            <a:avLst>
              <a:gd fmla="val 50000" name="adj1"/>
              <a:gd fmla="val 50000" name="adj2"/>
            </a:avLst>
          </a:prstGeom>
          <a:solidFill>
            <a:schemeClr val="accent5"/>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5" name="Google Shape;225;gcd69fe7c03_0_18"/>
          <p:cNvSpPr txBox="1"/>
          <p:nvPr/>
        </p:nvSpPr>
        <p:spPr>
          <a:xfrm>
            <a:off x="1676400" y="2549125"/>
            <a:ext cx="3695700" cy="8313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US" sz="2500">
                <a:latin typeface="Trebuchet MS"/>
                <a:ea typeface="Trebuchet MS"/>
                <a:cs typeface="Trebuchet MS"/>
                <a:sym typeface="Trebuchet MS"/>
              </a:rPr>
              <a:t>FAIL</a:t>
            </a:r>
            <a:endParaRPr sz="2500">
              <a:latin typeface="Trebuchet MS"/>
              <a:ea typeface="Trebuchet MS"/>
              <a:cs typeface="Trebuchet MS"/>
              <a:sym typeface="Trebuchet MS"/>
            </a:endParaRPr>
          </a:p>
          <a:p>
            <a:pPr indent="0" lvl="0" marL="0" rtl="0" algn="l">
              <a:spcBef>
                <a:spcPts val="0"/>
              </a:spcBef>
              <a:spcAft>
                <a:spcPts val="0"/>
              </a:spcAft>
              <a:buNone/>
            </a:pPr>
            <a:r>
              <a:rPr lang="en-US" sz="1700">
                <a:latin typeface="Trebuchet MS"/>
                <a:ea typeface="Trebuchet MS"/>
                <a:cs typeface="Trebuchet MS"/>
                <a:sym typeface="Trebuchet MS"/>
              </a:rPr>
              <a:t>Does the child meet one of these?</a:t>
            </a:r>
            <a:endParaRPr sz="1700">
              <a:latin typeface="Trebuchet MS"/>
              <a:ea typeface="Trebuchet MS"/>
              <a:cs typeface="Trebuchet MS"/>
              <a:sym typeface="Trebuchet MS"/>
            </a:endParaRPr>
          </a:p>
        </p:txBody>
      </p:sp>
      <p:sp>
        <p:nvSpPr>
          <p:cNvPr id="226" name="Google Shape;226;gcd69fe7c03_0_18"/>
          <p:cNvSpPr/>
          <p:nvPr/>
        </p:nvSpPr>
        <p:spPr>
          <a:xfrm>
            <a:off x="3333750" y="2299250"/>
            <a:ext cx="381000" cy="400200"/>
          </a:xfrm>
          <a:prstGeom prst="downArrow">
            <a:avLst>
              <a:gd fmla="val 50000" name="adj1"/>
              <a:gd fmla="val 50000" name="adj2"/>
            </a:avLst>
          </a:prstGeom>
          <a:solidFill>
            <a:schemeClr val="accent5"/>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227" name="Google Shape;227;gcd69fe7c03_0_18"/>
          <p:cNvPicPr preferRelativeResize="0"/>
          <p:nvPr/>
        </p:nvPicPr>
        <p:blipFill rotWithShape="1">
          <a:blip r:embed="rId3">
            <a:alphaModFix/>
          </a:blip>
          <a:srcRect b="0" l="0" r="0" t="0"/>
          <a:stretch/>
        </p:blipFill>
        <p:spPr>
          <a:xfrm>
            <a:off x="8901096" y="5592951"/>
            <a:ext cx="2300150" cy="1055707"/>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2" name="Shape 232"/>
        <p:cNvGrpSpPr/>
        <p:nvPr/>
      </p:nvGrpSpPr>
      <p:grpSpPr>
        <a:xfrm>
          <a:off x="0" y="0"/>
          <a:ext cx="0" cy="0"/>
          <a:chOff x="0" y="0"/>
          <a:chExt cx="0" cy="0"/>
        </a:xfrm>
      </p:grpSpPr>
      <p:sp>
        <p:nvSpPr>
          <p:cNvPr id="233" name="Google Shape;233;gcd69fe7c03_0_41"/>
          <p:cNvSpPr txBox="1"/>
          <p:nvPr>
            <p:ph type="title"/>
          </p:nvPr>
        </p:nvSpPr>
        <p:spPr>
          <a:xfrm>
            <a:off x="677325" y="609600"/>
            <a:ext cx="8596800" cy="933600"/>
          </a:xfrm>
          <a:prstGeom prst="rect">
            <a:avLst/>
          </a:prstGeom>
        </p:spPr>
        <p:txBody>
          <a:bodyPr anchorCtr="0" anchor="t" bIns="45700" lIns="91425" spcFirstLastPara="1" rIns="91425" wrap="square" tIns="45700">
            <a:normAutofit/>
          </a:bodyPr>
          <a:lstStyle/>
          <a:p>
            <a:pPr indent="0" lvl="0" marL="0" rtl="0" algn="l">
              <a:spcBef>
                <a:spcPts val="0"/>
              </a:spcBef>
              <a:spcAft>
                <a:spcPts val="0"/>
              </a:spcAft>
              <a:buNone/>
            </a:pPr>
            <a:r>
              <a:rPr lang="en-US"/>
              <a:t>Alternative Options to Proficiency</a:t>
            </a:r>
            <a:endParaRPr/>
          </a:p>
        </p:txBody>
      </p:sp>
      <p:sp>
        <p:nvSpPr>
          <p:cNvPr id="234" name="Google Shape;234;gcd69fe7c03_0_41"/>
          <p:cNvSpPr txBox="1"/>
          <p:nvPr>
            <p:ph idx="1" type="body"/>
          </p:nvPr>
        </p:nvSpPr>
        <p:spPr>
          <a:xfrm>
            <a:off x="675750" y="1803670"/>
            <a:ext cx="4185600" cy="933600"/>
          </a:xfrm>
          <a:prstGeom prst="rect">
            <a:avLst/>
          </a:prstGeom>
          <a:ln cap="flat" cmpd="sng" w="28575">
            <a:solidFill>
              <a:srgbClr val="000000"/>
            </a:solidFill>
            <a:prstDash val="solid"/>
            <a:round/>
            <a:headEnd len="sm" w="sm" type="none"/>
            <a:tailEnd len="sm" w="sm" type="none"/>
          </a:ln>
        </p:spPr>
        <p:txBody>
          <a:bodyPr anchorCtr="0" anchor="t" bIns="45700" lIns="91425" spcFirstLastPara="1" rIns="91425" wrap="square" tIns="45700">
            <a:noAutofit/>
          </a:bodyPr>
          <a:lstStyle/>
          <a:p>
            <a:pPr indent="0" lvl="0" marL="0" rtl="0" algn="ctr">
              <a:spcBef>
                <a:spcPts val="1000"/>
              </a:spcBef>
              <a:spcAft>
                <a:spcPts val="0"/>
              </a:spcAft>
              <a:buNone/>
            </a:pPr>
            <a:r>
              <a:rPr lang="en-US"/>
              <a:t>Alternative</a:t>
            </a:r>
            <a:r>
              <a:rPr lang="en-US"/>
              <a:t> Standardized Reading Assessment</a:t>
            </a:r>
            <a:endParaRPr/>
          </a:p>
        </p:txBody>
      </p:sp>
      <p:sp>
        <p:nvSpPr>
          <p:cNvPr id="235" name="Google Shape;235;gcd69fe7c03_0_41"/>
          <p:cNvSpPr txBox="1"/>
          <p:nvPr>
            <p:ph idx="2" type="body"/>
          </p:nvPr>
        </p:nvSpPr>
        <p:spPr>
          <a:xfrm>
            <a:off x="675750" y="2861160"/>
            <a:ext cx="4185600" cy="1701300"/>
          </a:xfrm>
          <a:prstGeom prst="rect">
            <a:avLst/>
          </a:prstGeom>
          <a:ln cap="flat" cmpd="sng" w="28575">
            <a:solidFill>
              <a:srgbClr val="000000"/>
            </a:solidFill>
            <a:prstDash val="solid"/>
            <a:round/>
            <a:headEnd len="sm" w="sm" type="none"/>
            <a:tailEnd len="sm" w="sm" type="none"/>
          </a:ln>
        </p:spPr>
        <p:txBody>
          <a:bodyPr anchorCtr="0" anchor="t" bIns="45700" lIns="91425" spcFirstLastPara="1" rIns="91425" wrap="square" tIns="45700">
            <a:normAutofit/>
          </a:bodyPr>
          <a:lstStyle/>
          <a:p>
            <a:pPr indent="0" lvl="0" marL="0" rtl="0" algn="l">
              <a:spcBef>
                <a:spcPts val="1000"/>
              </a:spcBef>
              <a:spcAft>
                <a:spcPts val="0"/>
              </a:spcAft>
              <a:buNone/>
            </a:pPr>
            <a:r>
              <a:rPr lang="en-US"/>
              <a:t>Earn acceptable score on alternative standardized reading assessment</a:t>
            </a:r>
            <a:endParaRPr/>
          </a:p>
          <a:p>
            <a:pPr indent="0" lvl="0" marL="0" rtl="0" algn="l">
              <a:spcBef>
                <a:spcPts val="1000"/>
              </a:spcBef>
              <a:spcAft>
                <a:spcPts val="0"/>
              </a:spcAft>
              <a:buNone/>
            </a:pPr>
            <a:r>
              <a:rPr lang="en-US"/>
              <a:t>*acceptable score to be determined by the ALSDE</a:t>
            </a:r>
            <a:endParaRPr/>
          </a:p>
        </p:txBody>
      </p:sp>
      <p:sp>
        <p:nvSpPr>
          <p:cNvPr id="236" name="Google Shape;236;gcd69fe7c03_0_41"/>
          <p:cNvSpPr txBox="1"/>
          <p:nvPr>
            <p:ph idx="3" type="body"/>
          </p:nvPr>
        </p:nvSpPr>
        <p:spPr>
          <a:xfrm>
            <a:off x="5088375" y="1743172"/>
            <a:ext cx="4185600" cy="794100"/>
          </a:xfrm>
          <a:prstGeom prst="rect">
            <a:avLst/>
          </a:prstGeom>
          <a:ln cap="flat" cmpd="sng" w="28575">
            <a:solidFill>
              <a:srgbClr val="000000"/>
            </a:solidFill>
            <a:prstDash val="solid"/>
            <a:round/>
            <a:headEnd len="sm" w="sm" type="none"/>
            <a:tailEnd len="sm" w="sm" type="none"/>
          </a:ln>
        </p:spPr>
        <p:txBody>
          <a:bodyPr anchorCtr="0" anchor="t" bIns="45700" lIns="91425" spcFirstLastPara="1" rIns="91425" wrap="square" tIns="45700">
            <a:noAutofit/>
          </a:bodyPr>
          <a:lstStyle/>
          <a:p>
            <a:pPr indent="0" lvl="0" marL="0" rtl="0" algn="ctr">
              <a:spcBef>
                <a:spcPts val="1000"/>
              </a:spcBef>
              <a:spcAft>
                <a:spcPts val="0"/>
              </a:spcAft>
              <a:buNone/>
            </a:pPr>
            <a:r>
              <a:rPr lang="en-US"/>
              <a:t>Student Reading Portfolio</a:t>
            </a:r>
            <a:endParaRPr/>
          </a:p>
        </p:txBody>
      </p:sp>
      <p:sp>
        <p:nvSpPr>
          <p:cNvPr id="237" name="Google Shape;237;gcd69fe7c03_0_41"/>
          <p:cNvSpPr txBox="1"/>
          <p:nvPr>
            <p:ph idx="4" type="body"/>
          </p:nvPr>
        </p:nvSpPr>
        <p:spPr>
          <a:xfrm>
            <a:off x="5088375" y="2637260"/>
            <a:ext cx="4185600" cy="1949100"/>
          </a:xfrm>
          <a:prstGeom prst="rect">
            <a:avLst/>
          </a:prstGeom>
          <a:ln cap="flat" cmpd="sng" w="28575">
            <a:solidFill>
              <a:srgbClr val="000000"/>
            </a:solidFill>
            <a:prstDash val="solid"/>
            <a:round/>
            <a:headEnd len="sm" w="sm" type="none"/>
            <a:tailEnd len="sm" w="sm" type="none"/>
          </a:ln>
        </p:spPr>
        <p:txBody>
          <a:bodyPr anchorCtr="0" anchor="t" bIns="45700" lIns="91425" spcFirstLastPara="1" rIns="91425" wrap="square" tIns="45700">
            <a:normAutofit/>
          </a:bodyPr>
          <a:lstStyle/>
          <a:p>
            <a:pPr indent="0" lvl="0" marL="0" rtl="0" algn="l">
              <a:spcBef>
                <a:spcPts val="1000"/>
              </a:spcBef>
              <a:spcAft>
                <a:spcPts val="0"/>
              </a:spcAft>
              <a:buNone/>
            </a:pPr>
            <a:r>
              <a:rPr lang="en-US"/>
              <a:t>Demonstrate mastery of third grade minimum essential reading standards</a:t>
            </a:r>
            <a:endParaRPr/>
          </a:p>
          <a:p>
            <a:pPr indent="0" lvl="0" marL="0" rtl="0" algn="l">
              <a:spcBef>
                <a:spcPts val="1000"/>
              </a:spcBef>
              <a:spcAft>
                <a:spcPts val="0"/>
              </a:spcAft>
              <a:buNone/>
            </a:pPr>
            <a:r>
              <a:rPr lang="en-US"/>
              <a:t>*task force established to determine criteria and mastery definition.</a:t>
            </a:r>
            <a:endParaRPr/>
          </a:p>
        </p:txBody>
      </p:sp>
      <p:sp>
        <p:nvSpPr>
          <p:cNvPr id="238" name="Google Shape;238;gcd69fe7c03_0_41"/>
          <p:cNvSpPr txBox="1"/>
          <p:nvPr/>
        </p:nvSpPr>
        <p:spPr>
          <a:xfrm>
            <a:off x="1219200" y="4686350"/>
            <a:ext cx="7181700" cy="1015800"/>
          </a:xfrm>
          <a:prstGeom prst="rect">
            <a:avLst/>
          </a:prstGeom>
          <a:noFill/>
          <a:ln>
            <a:noFill/>
          </a:ln>
        </p:spPr>
        <p:txBody>
          <a:bodyPr anchorCtr="0" anchor="t" bIns="91425" lIns="91425" spcFirstLastPara="1" rIns="91425" wrap="square" tIns="91425">
            <a:spAutoFit/>
          </a:bodyPr>
          <a:lstStyle/>
          <a:p>
            <a:pPr indent="-342900" lvl="0" marL="457200" rtl="0" algn="l">
              <a:spcBef>
                <a:spcPts val="0"/>
              </a:spcBef>
              <a:spcAft>
                <a:spcPts val="0"/>
              </a:spcAft>
              <a:buSzPts val="1800"/>
              <a:buFont typeface="Trebuchet MS"/>
              <a:buChar char="❖"/>
            </a:pPr>
            <a:r>
              <a:rPr i="1" lang="en-US" sz="1800">
                <a:latin typeface="Trebuchet MS"/>
                <a:ea typeface="Trebuchet MS"/>
                <a:cs typeface="Trebuchet MS"/>
                <a:sym typeface="Trebuchet MS"/>
              </a:rPr>
              <a:t>If a student does not demonstrate sufficient reading skills on one of the options and does not qualify for a good cause exemption, the student may not be promoted to fourth grade</a:t>
            </a:r>
            <a:endParaRPr i="1" sz="1800">
              <a:latin typeface="Trebuchet MS"/>
              <a:ea typeface="Trebuchet MS"/>
              <a:cs typeface="Trebuchet MS"/>
              <a:sym typeface="Trebuchet MS"/>
            </a:endParaRPr>
          </a:p>
        </p:txBody>
      </p:sp>
      <p:pic>
        <p:nvPicPr>
          <p:cNvPr id="239" name="Google Shape;239;gcd69fe7c03_0_41"/>
          <p:cNvPicPr preferRelativeResize="0"/>
          <p:nvPr/>
        </p:nvPicPr>
        <p:blipFill rotWithShape="1">
          <a:blip r:embed="rId3">
            <a:alphaModFix/>
          </a:blip>
          <a:srcRect b="0" l="0" r="0" t="0"/>
          <a:stretch/>
        </p:blipFill>
        <p:spPr>
          <a:xfrm>
            <a:off x="5277396" y="5717176"/>
            <a:ext cx="2300150" cy="1055707"/>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3" name="Shape 243"/>
        <p:cNvGrpSpPr/>
        <p:nvPr/>
      </p:nvGrpSpPr>
      <p:grpSpPr>
        <a:xfrm>
          <a:off x="0" y="0"/>
          <a:ext cx="0" cy="0"/>
          <a:chOff x="0" y="0"/>
          <a:chExt cx="0" cy="0"/>
        </a:xfrm>
      </p:grpSpPr>
      <p:sp>
        <p:nvSpPr>
          <p:cNvPr id="244" name="Google Shape;244;p10"/>
          <p:cNvSpPr txBox="1"/>
          <p:nvPr>
            <p:ph type="title"/>
          </p:nvPr>
        </p:nvSpPr>
        <p:spPr>
          <a:xfrm>
            <a:off x="677334" y="609600"/>
            <a:ext cx="8596668" cy="1036320"/>
          </a:xfrm>
          <a:prstGeom prst="rect">
            <a:avLst/>
          </a:prstGeom>
          <a:noFill/>
          <a:ln>
            <a:noFill/>
          </a:ln>
        </p:spPr>
        <p:txBody>
          <a:bodyPr anchorCtr="0" anchor="t" bIns="45700" lIns="91425" spcFirstLastPara="1" rIns="91425" wrap="square" tIns="45700">
            <a:normAutofit fontScale="90000"/>
          </a:bodyPr>
          <a:lstStyle/>
          <a:p>
            <a:pPr indent="0" lvl="0" marL="0" rtl="0" algn="l">
              <a:spcBef>
                <a:spcPts val="0"/>
              </a:spcBef>
              <a:spcAft>
                <a:spcPts val="0"/>
              </a:spcAft>
              <a:buClr>
                <a:schemeClr val="accent1"/>
              </a:buClr>
              <a:buSzPct val="100000"/>
              <a:buFont typeface="Trebuchet MS"/>
              <a:buNone/>
            </a:pPr>
            <a:r>
              <a:rPr lang="en-US"/>
              <a:t>Why is this important for my Kindergarten student?</a:t>
            </a:r>
            <a:endParaRPr/>
          </a:p>
        </p:txBody>
      </p:sp>
      <p:sp>
        <p:nvSpPr>
          <p:cNvPr id="245" name="Google Shape;245;p10"/>
          <p:cNvSpPr txBox="1"/>
          <p:nvPr>
            <p:ph idx="1" type="body"/>
          </p:nvPr>
        </p:nvSpPr>
        <p:spPr>
          <a:xfrm>
            <a:off x="455265" y="1696131"/>
            <a:ext cx="8596668" cy="4088673"/>
          </a:xfrm>
          <a:prstGeom prst="rect">
            <a:avLst/>
          </a:prstGeom>
          <a:noFill/>
          <a:ln>
            <a:noFill/>
          </a:ln>
        </p:spPr>
        <p:txBody>
          <a:bodyPr anchorCtr="0" anchor="t" bIns="45700" lIns="91425" spcFirstLastPara="1" rIns="91425" wrap="square" tIns="45700">
            <a:normAutofit lnSpcReduction="20000"/>
          </a:bodyPr>
          <a:lstStyle/>
          <a:p>
            <a:pPr indent="-342900" lvl="0" marL="342900" rtl="0" algn="l">
              <a:spcBef>
                <a:spcPts val="1000"/>
              </a:spcBef>
              <a:spcAft>
                <a:spcPts val="0"/>
              </a:spcAft>
              <a:buSzPts val="1920"/>
              <a:buChar char="►"/>
            </a:pPr>
            <a:r>
              <a:rPr lang="en-US" sz="2400"/>
              <a:t>Kindergarten is vital to pre </a:t>
            </a:r>
            <a:r>
              <a:rPr lang="en-US" sz="2400"/>
              <a:t>literacy</a:t>
            </a:r>
            <a:r>
              <a:rPr lang="en-US" sz="2400"/>
              <a:t> development.</a:t>
            </a:r>
            <a:endParaRPr sz="2400"/>
          </a:p>
          <a:p>
            <a:pPr indent="-346710" lvl="1" marL="742950" rtl="0" algn="l">
              <a:spcBef>
                <a:spcPts val="1000"/>
              </a:spcBef>
              <a:spcAft>
                <a:spcPts val="0"/>
              </a:spcAft>
              <a:buSzPts val="2400"/>
              <a:buChar char="►"/>
            </a:pPr>
            <a:r>
              <a:rPr lang="en-US" sz="2400"/>
              <a:t>Kindergarten standards include letter recognition, letter sound fluency, and beginning blending sounds using nonsense words.</a:t>
            </a:r>
            <a:endParaRPr sz="2400"/>
          </a:p>
          <a:p>
            <a:pPr indent="-403860" lvl="0" marL="342900" rtl="0" algn="l">
              <a:spcBef>
                <a:spcPts val="1000"/>
              </a:spcBef>
              <a:spcAft>
                <a:spcPts val="0"/>
              </a:spcAft>
              <a:buSzPts val="2400"/>
              <a:buChar char="►"/>
            </a:pPr>
            <a:r>
              <a:rPr lang="en-US" sz="2400"/>
              <a:t>Use the benchmark screening results to practice with your child over the summer. </a:t>
            </a:r>
            <a:endParaRPr sz="2400"/>
          </a:p>
          <a:p>
            <a:pPr indent="-346710" lvl="1" marL="742950" rtl="0" algn="l">
              <a:spcBef>
                <a:spcPts val="1000"/>
              </a:spcBef>
              <a:spcAft>
                <a:spcPts val="0"/>
              </a:spcAft>
              <a:buSzPts val="2400"/>
              <a:buChar char="►"/>
            </a:pPr>
            <a:r>
              <a:rPr lang="en-US" sz="2400"/>
              <a:t>Letter Naming</a:t>
            </a:r>
            <a:endParaRPr sz="2400"/>
          </a:p>
          <a:p>
            <a:pPr indent="-346710" lvl="1" marL="742950" rtl="0" algn="l">
              <a:spcBef>
                <a:spcPts val="1000"/>
              </a:spcBef>
              <a:spcAft>
                <a:spcPts val="0"/>
              </a:spcAft>
              <a:buSzPts val="2400"/>
              <a:buChar char="►"/>
            </a:pPr>
            <a:r>
              <a:rPr lang="en-US" sz="2400"/>
              <a:t>Letter Sound </a:t>
            </a:r>
            <a:endParaRPr sz="2400"/>
          </a:p>
          <a:p>
            <a:pPr indent="-346710" lvl="1" marL="742950" rtl="0" algn="l">
              <a:spcBef>
                <a:spcPts val="1000"/>
              </a:spcBef>
              <a:spcAft>
                <a:spcPts val="0"/>
              </a:spcAft>
              <a:buSzPts val="2400"/>
              <a:buChar char="►"/>
            </a:pPr>
            <a:r>
              <a:rPr lang="en-US" sz="2400"/>
              <a:t>Nonsense Word Fluency </a:t>
            </a:r>
            <a:endParaRPr sz="2400"/>
          </a:p>
          <a:p>
            <a:pPr indent="-346710" lvl="1" marL="742950" rtl="0" algn="l">
              <a:spcBef>
                <a:spcPts val="1000"/>
              </a:spcBef>
              <a:spcAft>
                <a:spcPts val="0"/>
              </a:spcAft>
              <a:buSzPts val="2400"/>
              <a:buChar char="►"/>
            </a:pPr>
            <a:r>
              <a:rPr lang="en-US" sz="2400"/>
              <a:t>Early Literacy STAR report</a:t>
            </a:r>
            <a:endParaRPr sz="2400"/>
          </a:p>
        </p:txBody>
      </p:sp>
      <p:pic>
        <p:nvPicPr>
          <p:cNvPr id="246" name="Google Shape;246;p10"/>
          <p:cNvPicPr preferRelativeResize="0"/>
          <p:nvPr/>
        </p:nvPicPr>
        <p:blipFill rotWithShape="1">
          <a:blip r:embed="rId3">
            <a:alphaModFix/>
          </a:blip>
          <a:srcRect b="0" l="0" r="0" t="0"/>
          <a:stretch/>
        </p:blipFill>
        <p:spPr>
          <a:xfrm>
            <a:off x="4349932" y="5784804"/>
            <a:ext cx="2338252" cy="1073195"/>
          </a:xfrm>
          <a:prstGeom prst="rect">
            <a:avLst/>
          </a:prstGeom>
          <a:noFill/>
          <a:ln>
            <a:noFill/>
          </a:ln>
        </p:spPr>
      </p:pic>
    </p:spTree>
  </p:cSld>
  <p:clrMapOvr>
    <a:masterClrMapping/>
  </p:clrMapOvr>
  <mc:AlternateContent>
    <mc:Choice Requires="p14">
      <p:transition spd="slow" p14:dur="700">
        <p:fade/>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0" name="Shape 250"/>
        <p:cNvGrpSpPr/>
        <p:nvPr/>
      </p:nvGrpSpPr>
      <p:grpSpPr>
        <a:xfrm>
          <a:off x="0" y="0"/>
          <a:ext cx="0" cy="0"/>
          <a:chOff x="0" y="0"/>
          <a:chExt cx="0" cy="0"/>
        </a:xfrm>
      </p:grpSpPr>
      <p:sp>
        <p:nvSpPr>
          <p:cNvPr id="251" name="Google Shape;251;p6"/>
          <p:cNvSpPr txBox="1"/>
          <p:nvPr>
            <p:ph type="title"/>
          </p:nvPr>
        </p:nvSpPr>
        <p:spPr>
          <a:xfrm>
            <a:off x="677334" y="609600"/>
            <a:ext cx="8596668" cy="103632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US"/>
              <a:t>How is SCS supporting our students?</a:t>
            </a:r>
            <a:endParaRPr/>
          </a:p>
        </p:txBody>
      </p:sp>
      <p:sp>
        <p:nvSpPr>
          <p:cNvPr id="252" name="Google Shape;252;p6"/>
          <p:cNvSpPr txBox="1"/>
          <p:nvPr>
            <p:ph idx="1" type="body"/>
          </p:nvPr>
        </p:nvSpPr>
        <p:spPr>
          <a:xfrm>
            <a:off x="677334" y="1463041"/>
            <a:ext cx="8596668" cy="4578322"/>
          </a:xfrm>
          <a:prstGeom prst="rect">
            <a:avLst/>
          </a:prstGeom>
          <a:noFill/>
          <a:ln>
            <a:noFill/>
          </a:ln>
        </p:spPr>
        <p:txBody>
          <a:bodyPr anchorCtr="0" anchor="t" bIns="45700" lIns="91425" spcFirstLastPara="1" rIns="91425" wrap="square" tIns="45700">
            <a:normAutofit lnSpcReduction="20000"/>
          </a:bodyPr>
          <a:lstStyle/>
          <a:p>
            <a:pPr indent="-349758" lvl="0" marL="342900" rtl="0" algn="l">
              <a:spcBef>
                <a:spcPts val="0"/>
              </a:spcBef>
              <a:spcAft>
                <a:spcPts val="0"/>
              </a:spcAft>
              <a:buSzPts val="1440"/>
              <a:buChar char="►"/>
            </a:pPr>
            <a:r>
              <a:rPr lang="en-US"/>
              <a:t>District-wide K-3 implementation of Orton-Gillingham phonics using a multisensory approach that is evidence based in increasing students’ ability to decode words.</a:t>
            </a:r>
            <a:endParaRPr/>
          </a:p>
          <a:p>
            <a:pPr indent="-349758" lvl="0" marL="342900" rtl="0" algn="l">
              <a:spcBef>
                <a:spcPts val="1000"/>
              </a:spcBef>
              <a:spcAft>
                <a:spcPts val="0"/>
              </a:spcAft>
              <a:buSzPts val="1440"/>
              <a:buChar char="►"/>
            </a:pPr>
            <a:r>
              <a:rPr lang="en-US"/>
              <a:t>District-wide implementation of a research-based reading curriculum for building comprehension and vocabulary.</a:t>
            </a:r>
            <a:endParaRPr/>
          </a:p>
          <a:p>
            <a:pPr indent="-349758" lvl="0" marL="342900" rtl="0" algn="l">
              <a:spcBef>
                <a:spcPts val="1000"/>
              </a:spcBef>
              <a:spcAft>
                <a:spcPts val="0"/>
              </a:spcAft>
              <a:buSzPts val="1440"/>
              <a:buChar char="►"/>
            </a:pPr>
            <a:r>
              <a:rPr lang="en-US"/>
              <a:t>Intensive intervention using state approved research-based SPIRE program designed to target students that show reading deficiencies or characteristics of dyslexia</a:t>
            </a:r>
            <a:endParaRPr/>
          </a:p>
          <a:p>
            <a:pPr indent="-349758" lvl="0" marL="342900" rtl="0" algn="l">
              <a:spcBef>
                <a:spcPts val="1000"/>
              </a:spcBef>
              <a:spcAft>
                <a:spcPts val="0"/>
              </a:spcAft>
              <a:buSzPts val="1440"/>
              <a:buChar char="►"/>
            </a:pPr>
            <a:r>
              <a:rPr lang="en-US"/>
              <a:t>District-wide K-3 faculty training on the Science of Reading brain research (LETRS). </a:t>
            </a:r>
            <a:endParaRPr/>
          </a:p>
          <a:p>
            <a:pPr indent="-349758" lvl="0" marL="342900" rtl="0" algn="l">
              <a:spcBef>
                <a:spcPts val="1000"/>
              </a:spcBef>
              <a:spcAft>
                <a:spcPts val="0"/>
              </a:spcAft>
              <a:buSzPts val="1440"/>
              <a:buChar char="►"/>
            </a:pPr>
            <a:r>
              <a:rPr lang="en-US"/>
              <a:t>District approved Reading pacing guides for all grade levels K-6.</a:t>
            </a:r>
            <a:endParaRPr/>
          </a:p>
          <a:p>
            <a:pPr indent="-349758" lvl="0" marL="342900" rtl="0" algn="l">
              <a:spcBef>
                <a:spcPts val="1000"/>
              </a:spcBef>
              <a:spcAft>
                <a:spcPts val="0"/>
              </a:spcAft>
              <a:buSzPts val="1440"/>
              <a:buChar char="►"/>
            </a:pPr>
            <a:r>
              <a:rPr lang="en-US"/>
              <a:t>Highly qualified teachers using best practices daily.</a:t>
            </a:r>
            <a:endParaRPr/>
          </a:p>
          <a:p>
            <a:pPr indent="-349758" lvl="0" marL="342900" rtl="0" algn="l">
              <a:spcBef>
                <a:spcPts val="1000"/>
              </a:spcBef>
              <a:spcAft>
                <a:spcPts val="0"/>
              </a:spcAft>
              <a:buSzPts val="1440"/>
              <a:buChar char="►"/>
            </a:pPr>
            <a:r>
              <a:rPr lang="en-US"/>
              <a:t>School based Problem Solving Teams (PST) to implement interventions and strategies to best meet student needs.</a:t>
            </a:r>
            <a:endParaRPr/>
          </a:p>
          <a:p>
            <a:pPr indent="-258318" lvl="0" marL="342900" rtl="0" algn="l">
              <a:spcBef>
                <a:spcPts val="1000"/>
              </a:spcBef>
              <a:spcAft>
                <a:spcPts val="0"/>
              </a:spcAft>
              <a:buSzPts val="1440"/>
              <a:buNone/>
            </a:pPr>
            <a:r>
              <a:t/>
            </a:r>
            <a:endParaRPr/>
          </a:p>
        </p:txBody>
      </p:sp>
      <p:pic>
        <p:nvPicPr>
          <p:cNvPr id="253" name="Google Shape;253;p6"/>
          <p:cNvPicPr preferRelativeResize="0"/>
          <p:nvPr/>
        </p:nvPicPr>
        <p:blipFill rotWithShape="1">
          <a:blip r:embed="rId3">
            <a:alphaModFix/>
          </a:blip>
          <a:srcRect b="0" l="0" r="0" t="0"/>
          <a:stretch/>
        </p:blipFill>
        <p:spPr>
          <a:xfrm>
            <a:off x="5277396" y="5717176"/>
            <a:ext cx="2300150" cy="1055707"/>
          </a:xfrm>
          <a:prstGeom prst="rect">
            <a:avLst/>
          </a:prstGeom>
          <a:noFill/>
          <a:ln>
            <a:noFill/>
          </a:ln>
        </p:spPr>
      </p:pic>
    </p:spTree>
  </p:cSld>
  <p:clrMapOvr>
    <a:masterClrMapping/>
  </p:clrMapOvr>
  <mc:AlternateContent>
    <mc:Choice Requires="p14">
      <p:transition spd="slow" p14:dur="700">
        <p:fade/>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7" name="Shape 257"/>
        <p:cNvGrpSpPr/>
        <p:nvPr/>
      </p:nvGrpSpPr>
      <p:grpSpPr>
        <a:xfrm>
          <a:off x="0" y="0"/>
          <a:ext cx="0" cy="0"/>
          <a:chOff x="0" y="0"/>
          <a:chExt cx="0" cy="0"/>
        </a:xfrm>
      </p:grpSpPr>
      <p:sp>
        <p:nvSpPr>
          <p:cNvPr id="258" name="Google Shape;258;p7"/>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US"/>
              <a:t>How are the schools supporting our students?</a:t>
            </a:r>
            <a:endParaRPr/>
          </a:p>
        </p:txBody>
      </p:sp>
      <p:sp>
        <p:nvSpPr>
          <p:cNvPr id="259" name="Google Shape;259;p7"/>
          <p:cNvSpPr txBox="1"/>
          <p:nvPr>
            <p:ph idx="1" type="body"/>
          </p:nvPr>
        </p:nvSpPr>
        <p:spPr>
          <a:xfrm>
            <a:off x="1043100" y="1834025"/>
            <a:ext cx="7300800" cy="4439100"/>
          </a:xfrm>
          <a:prstGeom prst="rect">
            <a:avLst/>
          </a:prstGeom>
          <a:noFill/>
          <a:ln>
            <a:noFill/>
          </a:ln>
        </p:spPr>
        <p:txBody>
          <a:bodyPr anchorCtr="0" anchor="t" bIns="45700" lIns="91425" spcFirstLastPara="1" rIns="91425" wrap="square" tIns="45700">
            <a:noAutofit/>
          </a:bodyPr>
          <a:lstStyle/>
          <a:p>
            <a:pPr indent="-355600" lvl="0" marL="342900" rtl="0" algn="l">
              <a:spcBef>
                <a:spcPts val="1000"/>
              </a:spcBef>
              <a:spcAft>
                <a:spcPts val="0"/>
              </a:spcAft>
              <a:buSzPts val="1640"/>
              <a:buChar char="►"/>
            </a:pPr>
            <a:r>
              <a:rPr lang="en-US" sz="2000"/>
              <a:t>Classroom teachers provide tiered instruction in small groups daily to meet student needs.</a:t>
            </a:r>
            <a:endParaRPr sz="2000"/>
          </a:p>
          <a:p>
            <a:pPr indent="-355600" lvl="0" marL="342900" rtl="0" algn="l">
              <a:spcBef>
                <a:spcPts val="0"/>
              </a:spcBef>
              <a:spcAft>
                <a:spcPts val="0"/>
              </a:spcAft>
              <a:buSzPts val="1640"/>
              <a:buChar char="►"/>
            </a:pPr>
            <a:r>
              <a:rPr lang="en-US" sz="2000"/>
              <a:t>After school tutoring by certified teachers at no cost to identified students</a:t>
            </a:r>
            <a:endParaRPr sz="2000"/>
          </a:p>
          <a:p>
            <a:pPr indent="-355600" lvl="0" marL="342900" rtl="0" algn="l">
              <a:spcBef>
                <a:spcPts val="1000"/>
              </a:spcBef>
              <a:spcAft>
                <a:spcPts val="0"/>
              </a:spcAft>
              <a:buSzPts val="1640"/>
              <a:buChar char="►"/>
            </a:pPr>
            <a:r>
              <a:rPr lang="en-US" sz="2000"/>
              <a:t>Summer Literacy Camp</a:t>
            </a:r>
            <a:endParaRPr sz="2000"/>
          </a:p>
          <a:p>
            <a:pPr indent="-355600" lvl="0" marL="342900" rtl="0" algn="l">
              <a:spcBef>
                <a:spcPts val="1000"/>
              </a:spcBef>
              <a:spcAft>
                <a:spcPts val="0"/>
              </a:spcAft>
              <a:buSzPts val="1640"/>
              <a:buChar char="►"/>
            </a:pPr>
            <a:r>
              <a:rPr lang="en-US" sz="2000"/>
              <a:t>Regular data meetings conducted at the school level</a:t>
            </a:r>
            <a:endParaRPr sz="2000"/>
          </a:p>
          <a:p>
            <a:pPr indent="-355600" lvl="0" marL="342900" rtl="0" algn="l">
              <a:spcBef>
                <a:spcPts val="1000"/>
              </a:spcBef>
              <a:spcAft>
                <a:spcPts val="0"/>
              </a:spcAft>
              <a:buSzPts val="1640"/>
              <a:buChar char="►"/>
            </a:pPr>
            <a:r>
              <a:rPr lang="en-US" sz="2000"/>
              <a:t>Parent Engagement opportunities and communication</a:t>
            </a:r>
            <a:endParaRPr sz="2000"/>
          </a:p>
          <a:p>
            <a:pPr indent="-355600" lvl="0" marL="342900" rtl="0" algn="l">
              <a:spcBef>
                <a:spcPts val="1000"/>
              </a:spcBef>
              <a:spcAft>
                <a:spcPts val="0"/>
              </a:spcAft>
              <a:buSzPts val="1640"/>
              <a:buChar char="►"/>
            </a:pPr>
            <a:r>
              <a:rPr lang="en-US" sz="2000"/>
              <a:t>Resources and progress shared with parents regularly.</a:t>
            </a:r>
            <a:endParaRPr sz="2000"/>
          </a:p>
          <a:p>
            <a:pPr indent="-355600" lvl="0" marL="342900" rtl="0" algn="l">
              <a:spcBef>
                <a:spcPts val="1000"/>
              </a:spcBef>
              <a:spcAft>
                <a:spcPts val="0"/>
              </a:spcAft>
              <a:buSzPts val="1640"/>
              <a:buChar char="►"/>
            </a:pPr>
            <a:r>
              <a:rPr lang="en-US" sz="2000"/>
              <a:t>Highly qualified instructional coaches </a:t>
            </a:r>
            <a:r>
              <a:rPr lang="en-US" sz="2000"/>
              <a:t>monitor</a:t>
            </a:r>
            <a:r>
              <a:rPr lang="en-US" sz="2000"/>
              <a:t> student data, coach teachers on effective strategies, and provide professional development for faculty and staff.</a:t>
            </a:r>
            <a:endParaRPr sz="2000"/>
          </a:p>
          <a:p>
            <a:pPr indent="-251459" lvl="0" marL="342900" rtl="0" algn="l">
              <a:spcBef>
                <a:spcPts val="1000"/>
              </a:spcBef>
              <a:spcAft>
                <a:spcPts val="0"/>
              </a:spcAft>
              <a:buSzPts val="1440"/>
              <a:buNone/>
            </a:pPr>
            <a:r>
              <a:t/>
            </a:r>
            <a:endParaRPr/>
          </a:p>
        </p:txBody>
      </p:sp>
      <p:pic>
        <p:nvPicPr>
          <p:cNvPr id="260" name="Google Shape;260;p7"/>
          <p:cNvPicPr preferRelativeResize="0"/>
          <p:nvPr/>
        </p:nvPicPr>
        <p:blipFill rotWithShape="1">
          <a:blip r:embed="rId3">
            <a:alphaModFix/>
          </a:blip>
          <a:srcRect b="0" l="0" r="0" t="0"/>
          <a:stretch/>
        </p:blipFill>
        <p:spPr>
          <a:xfrm>
            <a:off x="8682681" y="5049548"/>
            <a:ext cx="3187338" cy="1462902"/>
          </a:xfrm>
          <a:prstGeom prst="rect">
            <a:avLst/>
          </a:prstGeom>
          <a:noFill/>
          <a:ln>
            <a:noFill/>
          </a:ln>
        </p:spPr>
      </p:pic>
    </p:spTree>
  </p:cSld>
  <p:clrMapOvr>
    <a:masterClrMapping/>
  </p:clrMapOvr>
  <mc:AlternateContent>
    <mc:Choice Requires="p14">
      <p:transition spd="slow" p14:dur="700">
        <p:fade/>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4" name="Shape 264"/>
        <p:cNvGrpSpPr/>
        <p:nvPr/>
      </p:nvGrpSpPr>
      <p:grpSpPr>
        <a:xfrm>
          <a:off x="0" y="0"/>
          <a:ext cx="0" cy="0"/>
          <a:chOff x="0" y="0"/>
          <a:chExt cx="0" cy="0"/>
        </a:xfrm>
      </p:grpSpPr>
      <p:sp>
        <p:nvSpPr>
          <p:cNvPr id="265" name="Google Shape;265;p9"/>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US"/>
              <a:t>How can you support your child at home?</a:t>
            </a:r>
            <a:endParaRPr/>
          </a:p>
        </p:txBody>
      </p:sp>
      <p:sp>
        <p:nvSpPr>
          <p:cNvPr id="266" name="Google Shape;266;p9"/>
          <p:cNvSpPr txBox="1"/>
          <p:nvPr>
            <p:ph idx="1" type="body"/>
          </p:nvPr>
        </p:nvSpPr>
        <p:spPr>
          <a:xfrm>
            <a:off x="1043102" y="1834025"/>
            <a:ext cx="8230800" cy="4593000"/>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SzPts val="1600"/>
              <a:buChar char="►"/>
            </a:pPr>
            <a:r>
              <a:rPr lang="en-US" sz="2000"/>
              <a:t>Remember, </a:t>
            </a:r>
            <a:r>
              <a:rPr b="1" lang="en-US" sz="2000"/>
              <a:t>YOU</a:t>
            </a:r>
            <a:r>
              <a:rPr lang="en-US" sz="2000"/>
              <a:t> are your child’s first teacher.</a:t>
            </a:r>
            <a:endParaRPr sz="2000"/>
          </a:p>
          <a:p>
            <a:pPr indent="-342900" lvl="0" marL="342900" rtl="0" algn="l">
              <a:spcBef>
                <a:spcPts val="1000"/>
              </a:spcBef>
              <a:spcAft>
                <a:spcPts val="0"/>
              </a:spcAft>
              <a:buSzPts val="1600"/>
              <a:buChar char="►"/>
            </a:pPr>
            <a:r>
              <a:rPr lang="en-US" sz="2000"/>
              <a:t>Talk with your child about school and what they are learning.</a:t>
            </a:r>
            <a:endParaRPr sz="2000"/>
          </a:p>
          <a:p>
            <a:pPr indent="-368300" lvl="0" marL="342900" rtl="0" algn="l">
              <a:spcBef>
                <a:spcPts val="1000"/>
              </a:spcBef>
              <a:spcAft>
                <a:spcPts val="0"/>
              </a:spcAft>
              <a:buSzPts val="2000"/>
              <a:buChar char="►"/>
            </a:pPr>
            <a:r>
              <a:rPr lang="en-US" sz="2000"/>
              <a:t>Read with your child daily and ensure that your child is reading for 20 minutes each day.</a:t>
            </a:r>
            <a:endParaRPr sz="2000"/>
          </a:p>
          <a:p>
            <a:pPr indent="-342900" lvl="0" marL="342900" rtl="0" algn="l">
              <a:spcBef>
                <a:spcPts val="1000"/>
              </a:spcBef>
              <a:spcAft>
                <a:spcPts val="0"/>
              </a:spcAft>
              <a:buSzPts val="1600"/>
              <a:buChar char="►"/>
            </a:pPr>
            <a:r>
              <a:rPr lang="en-US" sz="2000"/>
              <a:t>Maintain open communication with your child’s teacher.</a:t>
            </a:r>
            <a:endParaRPr/>
          </a:p>
          <a:p>
            <a:pPr indent="-342900" lvl="0" marL="342900" rtl="0" algn="l">
              <a:spcBef>
                <a:spcPts val="1000"/>
              </a:spcBef>
              <a:spcAft>
                <a:spcPts val="0"/>
              </a:spcAft>
              <a:buSzPts val="1600"/>
              <a:buChar char="►"/>
            </a:pPr>
            <a:r>
              <a:rPr lang="en-US" sz="2000"/>
              <a:t>Ask questions and become involved.</a:t>
            </a:r>
            <a:endParaRPr sz="2000"/>
          </a:p>
          <a:p>
            <a:pPr indent="-368300" lvl="0" marL="342900" rtl="0" algn="l">
              <a:spcBef>
                <a:spcPts val="1000"/>
              </a:spcBef>
              <a:spcAft>
                <a:spcPts val="0"/>
              </a:spcAft>
              <a:buSzPts val="2000"/>
              <a:buChar char="►"/>
            </a:pPr>
            <a:r>
              <a:rPr lang="en-US" sz="2000"/>
              <a:t>Ensure your child has good attendance at school.</a:t>
            </a:r>
            <a:endParaRPr sz="2000"/>
          </a:p>
          <a:p>
            <a:pPr indent="-342900" lvl="0" marL="342900" rtl="0" algn="l">
              <a:spcBef>
                <a:spcPts val="1000"/>
              </a:spcBef>
              <a:spcAft>
                <a:spcPts val="0"/>
              </a:spcAft>
              <a:buSzPts val="1600"/>
              <a:buChar char="►"/>
            </a:pPr>
            <a:r>
              <a:rPr lang="en-US" sz="2000"/>
              <a:t>Participate in parent/family engagement events.</a:t>
            </a:r>
            <a:endParaRPr/>
          </a:p>
          <a:p>
            <a:pPr indent="-342900" lvl="0" marL="342900" rtl="0" algn="l">
              <a:spcBef>
                <a:spcPts val="1000"/>
              </a:spcBef>
              <a:spcAft>
                <a:spcPts val="0"/>
              </a:spcAft>
              <a:buSzPts val="1600"/>
              <a:buChar char="►"/>
            </a:pPr>
            <a:r>
              <a:rPr lang="en-US" sz="2000"/>
              <a:t>Review the STAR progress reports with your child.</a:t>
            </a:r>
            <a:endParaRPr/>
          </a:p>
          <a:p>
            <a:pPr indent="-241300" lvl="0" marL="342900" rtl="0" algn="l">
              <a:spcBef>
                <a:spcPts val="1000"/>
              </a:spcBef>
              <a:spcAft>
                <a:spcPts val="0"/>
              </a:spcAft>
              <a:buSzPts val="1600"/>
              <a:buNone/>
            </a:pPr>
            <a:r>
              <a:t/>
            </a:r>
            <a:endParaRPr sz="2000"/>
          </a:p>
        </p:txBody>
      </p:sp>
      <p:pic>
        <p:nvPicPr>
          <p:cNvPr id="267" name="Google Shape;267;p9"/>
          <p:cNvPicPr preferRelativeResize="0"/>
          <p:nvPr/>
        </p:nvPicPr>
        <p:blipFill rotWithShape="1">
          <a:blip r:embed="rId3">
            <a:alphaModFix/>
          </a:blip>
          <a:srcRect b="0" l="0" r="0" t="0"/>
          <a:stretch/>
        </p:blipFill>
        <p:spPr>
          <a:xfrm>
            <a:off x="4349932" y="5682882"/>
            <a:ext cx="2560320" cy="1175118"/>
          </a:xfrm>
          <a:prstGeom prst="rect">
            <a:avLst/>
          </a:prstGeom>
          <a:noFill/>
          <a:ln>
            <a:noFill/>
          </a:ln>
        </p:spPr>
      </p:pic>
    </p:spTree>
  </p:cSld>
  <p:clrMapOvr>
    <a:masterClrMapping/>
  </p:clrMapOvr>
  <mc:AlternateContent>
    <mc:Choice Requires="p14">
      <p:transition spd="slow" p14:dur="700">
        <p:fade/>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2" name="Shape 272"/>
        <p:cNvGrpSpPr/>
        <p:nvPr/>
      </p:nvGrpSpPr>
      <p:grpSpPr>
        <a:xfrm>
          <a:off x="0" y="0"/>
          <a:ext cx="0" cy="0"/>
          <a:chOff x="0" y="0"/>
          <a:chExt cx="0" cy="0"/>
        </a:xfrm>
      </p:grpSpPr>
      <p:sp>
        <p:nvSpPr>
          <p:cNvPr id="273" name="Google Shape;273;gcd625fb293_0_0"/>
          <p:cNvSpPr txBox="1"/>
          <p:nvPr>
            <p:ph type="title"/>
          </p:nvPr>
        </p:nvSpPr>
        <p:spPr>
          <a:xfrm>
            <a:off x="677325" y="1498602"/>
            <a:ext cx="3854400" cy="741600"/>
          </a:xfrm>
          <a:prstGeom prst="rect">
            <a:avLst/>
          </a:prstGeom>
        </p:spPr>
        <p:txBody>
          <a:bodyPr anchorCtr="0" anchor="t" bIns="45700" lIns="91425" spcFirstLastPara="1" rIns="91425" wrap="square" tIns="45700">
            <a:normAutofit/>
          </a:bodyPr>
          <a:lstStyle/>
          <a:p>
            <a:pPr indent="0" lvl="0" marL="0" rtl="0" algn="ctr">
              <a:spcBef>
                <a:spcPts val="0"/>
              </a:spcBef>
              <a:spcAft>
                <a:spcPts val="0"/>
              </a:spcAft>
              <a:buNone/>
            </a:pPr>
            <a:r>
              <a:rPr lang="en-US" sz="3000"/>
              <a:t>Volume of Reading</a:t>
            </a:r>
            <a:endParaRPr sz="3200"/>
          </a:p>
        </p:txBody>
      </p:sp>
      <p:sp>
        <p:nvSpPr>
          <p:cNvPr id="274" name="Google Shape;274;gcd625fb293_0_0"/>
          <p:cNvSpPr txBox="1"/>
          <p:nvPr>
            <p:ph idx="2" type="body"/>
          </p:nvPr>
        </p:nvSpPr>
        <p:spPr>
          <a:xfrm>
            <a:off x="677325" y="2777075"/>
            <a:ext cx="3854400" cy="1882500"/>
          </a:xfrm>
          <a:prstGeom prst="rect">
            <a:avLst/>
          </a:prstGeom>
        </p:spPr>
        <p:txBody>
          <a:bodyPr anchorCtr="0" anchor="t" bIns="45700" lIns="91425" spcFirstLastPara="1" rIns="91425" wrap="square" tIns="45700">
            <a:normAutofit lnSpcReduction="10000"/>
          </a:bodyPr>
          <a:lstStyle/>
          <a:p>
            <a:pPr indent="0" lvl="0" marL="0" rtl="0" algn="l">
              <a:spcBef>
                <a:spcPts val="1000"/>
              </a:spcBef>
              <a:spcAft>
                <a:spcPts val="0"/>
              </a:spcAft>
              <a:buNone/>
            </a:pPr>
            <a:r>
              <a:rPr lang="en-US" sz="2200"/>
              <a:t>Volume of reading has been shown to increase a child’s </a:t>
            </a:r>
            <a:r>
              <a:rPr lang="en-US" sz="2200"/>
              <a:t>literacy</a:t>
            </a:r>
            <a:r>
              <a:rPr lang="en-US" sz="2200"/>
              <a:t> rate, vocabulary, and comprehension.  </a:t>
            </a:r>
            <a:endParaRPr sz="2200"/>
          </a:p>
          <a:p>
            <a:pPr indent="0" lvl="0" marL="0" rtl="0" algn="l">
              <a:spcBef>
                <a:spcPts val="1000"/>
              </a:spcBef>
              <a:spcAft>
                <a:spcPts val="0"/>
              </a:spcAft>
              <a:buNone/>
            </a:pPr>
            <a:r>
              <a:t/>
            </a:r>
            <a:endParaRPr sz="2200"/>
          </a:p>
        </p:txBody>
      </p:sp>
      <p:pic>
        <p:nvPicPr>
          <p:cNvPr id="275" name="Google Shape;275;gcd625fb293_0_0"/>
          <p:cNvPicPr preferRelativeResize="0"/>
          <p:nvPr/>
        </p:nvPicPr>
        <p:blipFill>
          <a:blip r:embed="rId3">
            <a:alphaModFix/>
          </a:blip>
          <a:stretch>
            <a:fillRect/>
          </a:stretch>
        </p:blipFill>
        <p:spPr>
          <a:xfrm>
            <a:off x="4699668" y="883975"/>
            <a:ext cx="5380084" cy="3580200"/>
          </a:xfrm>
          <a:prstGeom prst="rect">
            <a:avLst/>
          </a:prstGeom>
          <a:noFill/>
          <a:ln>
            <a:noFill/>
          </a:ln>
        </p:spPr>
      </p:pic>
      <p:pic>
        <p:nvPicPr>
          <p:cNvPr id="276" name="Google Shape;276;gcd625fb293_0_0"/>
          <p:cNvPicPr preferRelativeResize="0"/>
          <p:nvPr/>
        </p:nvPicPr>
        <p:blipFill rotWithShape="1">
          <a:blip r:embed="rId4">
            <a:alphaModFix/>
          </a:blip>
          <a:srcRect b="0" l="0" r="0" t="0"/>
          <a:stretch/>
        </p:blipFill>
        <p:spPr>
          <a:xfrm>
            <a:off x="5277396" y="5717176"/>
            <a:ext cx="2300150" cy="1055707"/>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0" name="Shape 280"/>
        <p:cNvGrpSpPr/>
        <p:nvPr/>
      </p:nvGrpSpPr>
      <p:grpSpPr>
        <a:xfrm>
          <a:off x="0" y="0"/>
          <a:ext cx="0" cy="0"/>
          <a:chOff x="0" y="0"/>
          <a:chExt cx="0" cy="0"/>
        </a:xfrm>
      </p:grpSpPr>
      <p:sp>
        <p:nvSpPr>
          <p:cNvPr id="281" name="Google Shape;281;p11"/>
          <p:cNvSpPr txBox="1"/>
          <p:nvPr>
            <p:ph type="title"/>
          </p:nvPr>
        </p:nvSpPr>
        <p:spPr>
          <a:xfrm>
            <a:off x="429141" y="391886"/>
            <a:ext cx="8596668" cy="1104979"/>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accent1"/>
              </a:buClr>
              <a:buSzPts val="4000"/>
              <a:buFont typeface="Trebuchet MS"/>
              <a:buNone/>
            </a:pPr>
            <a:r>
              <a:rPr lang="en-US"/>
              <a:t>Resources for Parents/Families</a:t>
            </a:r>
            <a:endParaRPr/>
          </a:p>
        </p:txBody>
      </p:sp>
      <p:sp>
        <p:nvSpPr>
          <p:cNvPr id="282" name="Google Shape;282;p11"/>
          <p:cNvSpPr txBox="1"/>
          <p:nvPr>
            <p:ph idx="1" type="body"/>
          </p:nvPr>
        </p:nvSpPr>
        <p:spPr>
          <a:xfrm>
            <a:off x="246261" y="2058567"/>
            <a:ext cx="8596668" cy="423773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SzPts val="2880"/>
              <a:buNone/>
            </a:pPr>
            <a:r>
              <a:rPr lang="en-US" sz="3600"/>
              <a:t>Please visit our district and school website for more information about the Alabama Literacy Act and resources/videos for strategies to use at home with your child.</a:t>
            </a:r>
            <a:endParaRPr/>
          </a:p>
          <a:p>
            <a:pPr indent="0" lvl="0" marL="0" rtl="0" algn="l">
              <a:spcBef>
                <a:spcPts val="1000"/>
              </a:spcBef>
              <a:spcAft>
                <a:spcPts val="0"/>
              </a:spcAft>
              <a:buSzPts val="2880"/>
              <a:buNone/>
            </a:pPr>
            <a:r>
              <a:rPr lang="en-US" sz="3600" u="sng">
                <a:solidFill>
                  <a:schemeClr val="hlink"/>
                </a:solidFill>
                <a:hlinkClick r:id="rId3"/>
              </a:rPr>
              <a:t>http://caldwell.scottsboroschools.net/</a:t>
            </a:r>
            <a:endParaRPr sz="3600"/>
          </a:p>
          <a:p>
            <a:pPr indent="0" lvl="0" marL="0" rtl="0" algn="l">
              <a:spcBef>
                <a:spcPts val="1000"/>
              </a:spcBef>
              <a:spcAft>
                <a:spcPts val="0"/>
              </a:spcAft>
              <a:buSzPts val="1600"/>
              <a:buNone/>
            </a:pPr>
            <a:r>
              <a:t/>
            </a:r>
            <a:endParaRPr/>
          </a:p>
          <a:p>
            <a:pPr indent="0" lvl="0" marL="0" rtl="0" algn="l">
              <a:spcBef>
                <a:spcPts val="1000"/>
              </a:spcBef>
              <a:spcAft>
                <a:spcPts val="0"/>
              </a:spcAft>
              <a:buSzPts val="1600"/>
              <a:buNone/>
            </a:pPr>
            <a:r>
              <a:t/>
            </a:r>
            <a:endParaRPr/>
          </a:p>
        </p:txBody>
      </p:sp>
      <p:pic>
        <p:nvPicPr>
          <p:cNvPr id="283" name="Google Shape;283;p11"/>
          <p:cNvPicPr preferRelativeResize="0"/>
          <p:nvPr/>
        </p:nvPicPr>
        <p:blipFill rotWithShape="1">
          <a:blip r:embed="rId4">
            <a:alphaModFix/>
          </a:blip>
          <a:srcRect b="0" l="0" r="0" t="0"/>
          <a:stretch/>
        </p:blipFill>
        <p:spPr>
          <a:xfrm>
            <a:off x="4349931" y="5592948"/>
            <a:ext cx="2756263" cy="1265051"/>
          </a:xfrm>
          <a:prstGeom prst="rect">
            <a:avLst/>
          </a:prstGeom>
          <a:noFill/>
          <a:ln>
            <a:noFill/>
          </a:ln>
        </p:spPr>
      </p:pic>
    </p:spTree>
  </p:cSld>
  <p:clrMapOvr>
    <a:masterClrMapping/>
  </p:clrMapOvr>
  <mc:AlternateContent>
    <mc:Choice Requires="p14">
      <p:transition spd="slow" p14:dur="700">
        <p:fade/>
      </p:transition>
    </mc:Choice>
    <mc:Fallback>
      <p:transition spd="slow">
        <p:fade/>
      </p:transition>
    </mc:Fallback>
  </mc:AlternateContent>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8" name="Shape 288"/>
        <p:cNvGrpSpPr/>
        <p:nvPr/>
      </p:nvGrpSpPr>
      <p:grpSpPr>
        <a:xfrm>
          <a:off x="0" y="0"/>
          <a:ext cx="0" cy="0"/>
          <a:chOff x="0" y="0"/>
          <a:chExt cx="0" cy="0"/>
        </a:xfrm>
      </p:grpSpPr>
      <p:sp>
        <p:nvSpPr>
          <p:cNvPr id="289" name="Google Shape;289;gcd69fe7c03_0_51"/>
          <p:cNvSpPr txBox="1"/>
          <p:nvPr>
            <p:ph type="title"/>
          </p:nvPr>
        </p:nvSpPr>
        <p:spPr>
          <a:xfrm>
            <a:off x="505875" y="1239450"/>
            <a:ext cx="8596800" cy="1713300"/>
          </a:xfrm>
          <a:prstGeom prst="rect">
            <a:avLst/>
          </a:prstGeom>
        </p:spPr>
        <p:txBody>
          <a:bodyPr anchorCtr="0" anchor="t" bIns="45700" lIns="91425" spcFirstLastPara="1" rIns="91425" wrap="square" tIns="45700">
            <a:normAutofit fontScale="90000"/>
          </a:bodyPr>
          <a:lstStyle/>
          <a:p>
            <a:pPr indent="0" lvl="0" marL="0" rtl="0" algn="ctr">
              <a:spcBef>
                <a:spcPts val="0"/>
              </a:spcBef>
              <a:spcAft>
                <a:spcPts val="0"/>
              </a:spcAft>
              <a:buNone/>
            </a:pPr>
            <a:r>
              <a:rPr lang="en-US" sz="6344"/>
              <a:t>Questions? </a:t>
            </a:r>
            <a:r>
              <a:rPr lang="en-US"/>
              <a:t> </a:t>
            </a:r>
            <a:endParaRPr/>
          </a:p>
          <a:p>
            <a:pPr indent="0" lvl="0" marL="0" rtl="0" algn="ctr">
              <a:spcBef>
                <a:spcPts val="0"/>
              </a:spcBef>
              <a:spcAft>
                <a:spcPts val="0"/>
              </a:spcAft>
              <a:buNone/>
            </a:pPr>
            <a:r>
              <a:t/>
            </a:r>
            <a:endParaRPr/>
          </a:p>
          <a:p>
            <a:pPr indent="0" lvl="0" marL="0" rtl="0" algn="ctr">
              <a:spcBef>
                <a:spcPts val="0"/>
              </a:spcBef>
              <a:spcAft>
                <a:spcPts val="0"/>
              </a:spcAft>
              <a:buNone/>
            </a:pPr>
            <a:r>
              <a:rPr lang="en-US"/>
              <a:t>  </a:t>
            </a:r>
            <a:endParaRPr/>
          </a:p>
        </p:txBody>
      </p:sp>
      <p:pic>
        <p:nvPicPr>
          <p:cNvPr id="290" name="Google Shape;290;gcd69fe7c03_0_51"/>
          <p:cNvPicPr preferRelativeResize="0"/>
          <p:nvPr/>
        </p:nvPicPr>
        <p:blipFill>
          <a:blip r:embed="rId3">
            <a:alphaModFix/>
          </a:blip>
          <a:stretch>
            <a:fillRect/>
          </a:stretch>
        </p:blipFill>
        <p:spPr>
          <a:xfrm>
            <a:off x="3314625" y="4190975"/>
            <a:ext cx="3531228" cy="1962177"/>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5" name="Shape 295"/>
        <p:cNvGrpSpPr/>
        <p:nvPr/>
      </p:nvGrpSpPr>
      <p:grpSpPr>
        <a:xfrm>
          <a:off x="0" y="0"/>
          <a:ext cx="0" cy="0"/>
          <a:chOff x="0" y="0"/>
          <a:chExt cx="0" cy="0"/>
        </a:xfrm>
      </p:grpSpPr>
      <p:sp>
        <p:nvSpPr>
          <p:cNvPr id="296" name="Google Shape;296;gcd69fe7c03_0_58"/>
          <p:cNvSpPr txBox="1"/>
          <p:nvPr>
            <p:ph type="title"/>
          </p:nvPr>
        </p:nvSpPr>
        <p:spPr>
          <a:xfrm>
            <a:off x="677325" y="1498601"/>
            <a:ext cx="3854400" cy="939900"/>
          </a:xfrm>
          <a:prstGeom prst="rect">
            <a:avLst/>
          </a:prstGeom>
        </p:spPr>
        <p:txBody>
          <a:bodyPr anchorCtr="0" anchor="t" bIns="45700" lIns="91425" spcFirstLastPara="1" rIns="91425" wrap="square" tIns="45700">
            <a:normAutofit/>
          </a:bodyPr>
          <a:lstStyle/>
          <a:p>
            <a:pPr indent="0" lvl="0" marL="0" rtl="0" algn="ctr">
              <a:spcBef>
                <a:spcPts val="0"/>
              </a:spcBef>
              <a:spcAft>
                <a:spcPts val="0"/>
              </a:spcAft>
              <a:buNone/>
            </a:pPr>
            <a:r>
              <a:rPr lang="en-US" sz="3900"/>
              <a:t>CONTACTS</a:t>
            </a:r>
            <a:endParaRPr sz="3900"/>
          </a:p>
        </p:txBody>
      </p:sp>
      <p:sp>
        <p:nvSpPr>
          <p:cNvPr id="297" name="Google Shape;297;gcd69fe7c03_0_58"/>
          <p:cNvSpPr txBox="1"/>
          <p:nvPr>
            <p:ph idx="2" type="body"/>
          </p:nvPr>
        </p:nvSpPr>
        <p:spPr>
          <a:xfrm>
            <a:off x="677325" y="2438500"/>
            <a:ext cx="4866300" cy="3303300"/>
          </a:xfrm>
          <a:prstGeom prst="rect">
            <a:avLst/>
          </a:prstGeom>
        </p:spPr>
        <p:txBody>
          <a:bodyPr anchorCtr="0" anchor="t" bIns="45700" lIns="91425" spcFirstLastPara="1" rIns="91425" wrap="square" tIns="45700">
            <a:noAutofit/>
          </a:bodyPr>
          <a:lstStyle/>
          <a:p>
            <a:pPr indent="0" lvl="0" marL="0" rtl="0" algn="l">
              <a:spcBef>
                <a:spcPts val="1000"/>
              </a:spcBef>
              <a:spcAft>
                <a:spcPts val="0"/>
              </a:spcAft>
              <a:buNone/>
            </a:pPr>
            <a:r>
              <a:rPr b="1" lang="en-US" sz="1600">
                <a:latin typeface="Bree Serif"/>
                <a:ea typeface="Bree Serif"/>
                <a:cs typeface="Bree Serif"/>
                <a:sym typeface="Bree Serif"/>
              </a:rPr>
              <a:t>Amy Childress, Assistant Superintendent</a:t>
            </a:r>
            <a:endParaRPr b="1" sz="1600">
              <a:latin typeface="Bree Serif"/>
              <a:ea typeface="Bree Serif"/>
              <a:cs typeface="Bree Serif"/>
              <a:sym typeface="Bree Serif"/>
            </a:endParaRPr>
          </a:p>
          <a:p>
            <a:pPr indent="0" lvl="0" marL="0" rtl="0" algn="l">
              <a:spcBef>
                <a:spcPts val="1000"/>
              </a:spcBef>
              <a:spcAft>
                <a:spcPts val="0"/>
              </a:spcAft>
              <a:buNone/>
            </a:pPr>
            <a:r>
              <a:rPr b="1" lang="en-US" sz="1600">
                <a:latin typeface="Bree Serif"/>
                <a:ea typeface="Bree Serif"/>
                <a:cs typeface="Bree Serif"/>
                <a:sym typeface="Bree Serif"/>
              </a:rPr>
              <a:t>      256-218-2100</a:t>
            </a:r>
            <a:endParaRPr b="1" sz="1600">
              <a:latin typeface="Bree Serif"/>
              <a:ea typeface="Bree Serif"/>
              <a:cs typeface="Bree Serif"/>
              <a:sym typeface="Bree Serif"/>
            </a:endParaRPr>
          </a:p>
          <a:p>
            <a:pPr indent="0" lvl="0" marL="0" rtl="0" algn="l">
              <a:spcBef>
                <a:spcPts val="1000"/>
              </a:spcBef>
              <a:spcAft>
                <a:spcPts val="0"/>
              </a:spcAft>
              <a:buNone/>
            </a:pPr>
            <a:r>
              <a:t/>
            </a:r>
            <a:endParaRPr b="1" sz="1600">
              <a:latin typeface="Bree Serif"/>
              <a:ea typeface="Bree Serif"/>
              <a:cs typeface="Bree Serif"/>
              <a:sym typeface="Bree Serif"/>
            </a:endParaRPr>
          </a:p>
          <a:p>
            <a:pPr indent="0" lvl="0" marL="0" rtl="0" algn="l">
              <a:spcBef>
                <a:spcPts val="1000"/>
              </a:spcBef>
              <a:spcAft>
                <a:spcPts val="0"/>
              </a:spcAft>
              <a:buNone/>
            </a:pPr>
            <a:r>
              <a:rPr b="1" lang="en-US" sz="1600">
                <a:latin typeface="Bree Serif"/>
                <a:ea typeface="Bree Serif"/>
                <a:cs typeface="Bree Serif"/>
                <a:sym typeface="Bree Serif"/>
              </a:rPr>
              <a:t>Corky Hood, Caldwell Elementary Principal</a:t>
            </a:r>
            <a:endParaRPr b="1" sz="1600">
              <a:latin typeface="Bree Serif"/>
              <a:ea typeface="Bree Serif"/>
              <a:cs typeface="Bree Serif"/>
              <a:sym typeface="Bree Serif"/>
            </a:endParaRPr>
          </a:p>
          <a:p>
            <a:pPr indent="0" lvl="0" marL="0" rtl="0" algn="l">
              <a:spcBef>
                <a:spcPts val="1000"/>
              </a:spcBef>
              <a:spcAft>
                <a:spcPts val="0"/>
              </a:spcAft>
              <a:buNone/>
            </a:pPr>
            <a:r>
              <a:rPr b="1" lang="en-US" sz="1600">
                <a:latin typeface="Bree Serif"/>
                <a:ea typeface="Bree Serif"/>
                <a:cs typeface="Bree Serif"/>
                <a:sym typeface="Bree Serif"/>
              </a:rPr>
              <a:t>	256-218-2500</a:t>
            </a:r>
            <a:endParaRPr b="1" sz="1600">
              <a:latin typeface="Bree Serif"/>
              <a:ea typeface="Bree Serif"/>
              <a:cs typeface="Bree Serif"/>
              <a:sym typeface="Bree Serif"/>
            </a:endParaRPr>
          </a:p>
          <a:p>
            <a:pPr indent="0" lvl="0" marL="0" rtl="0" algn="l">
              <a:spcBef>
                <a:spcPts val="1000"/>
              </a:spcBef>
              <a:spcAft>
                <a:spcPts val="0"/>
              </a:spcAft>
              <a:buNone/>
            </a:pPr>
            <a:r>
              <a:t/>
            </a:r>
            <a:endParaRPr b="1" sz="1600">
              <a:latin typeface="Bree Serif"/>
              <a:ea typeface="Bree Serif"/>
              <a:cs typeface="Bree Serif"/>
              <a:sym typeface="Bree Serif"/>
            </a:endParaRPr>
          </a:p>
          <a:p>
            <a:pPr indent="0" lvl="0" marL="0" rtl="0" algn="l">
              <a:spcBef>
                <a:spcPts val="1000"/>
              </a:spcBef>
              <a:spcAft>
                <a:spcPts val="0"/>
              </a:spcAft>
              <a:buNone/>
            </a:pPr>
            <a:r>
              <a:rPr b="1" lang="en-US" sz="1600">
                <a:latin typeface="Bree Serif"/>
                <a:ea typeface="Bree Serif"/>
                <a:cs typeface="Bree Serif"/>
                <a:sym typeface="Bree Serif"/>
              </a:rPr>
              <a:t>Scott Hodges, Nelson Elementary Principal</a:t>
            </a:r>
            <a:endParaRPr b="1" sz="1600">
              <a:latin typeface="Bree Serif"/>
              <a:ea typeface="Bree Serif"/>
              <a:cs typeface="Bree Serif"/>
              <a:sym typeface="Bree Serif"/>
            </a:endParaRPr>
          </a:p>
          <a:p>
            <a:pPr indent="0" lvl="0" marL="0" rtl="0" algn="l">
              <a:spcBef>
                <a:spcPts val="1000"/>
              </a:spcBef>
              <a:spcAft>
                <a:spcPts val="0"/>
              </a:spcAft>
              <a:buNone/>
            </a:pPr>
            <a:r>
              <a:rPr b="1" lang="en-US" sz="1600">
                <a:latin typeface="Bree Serif"/>
                <a:ea typeface="Bree Serif"/>
                <a:cs typeface="Bree Serif"/>
                <a:sym typeface="Bree Serif"/>
              </a:rPr>
              <a:t>	256-218-2600</a:t>
            </a:r>
            <a:endParaRPr b="1" sz="1600">
              <a:latin typeface="Bree Serif"/>
              <a:ea typeface="Bree Serif"/>
              <a:cs typeface="Bree Serif"/>
              <a:sym typeface="Bree Serif"/>
            </a:endParaRPr>
          </a:p>
        </p:txBody>
      </p:sp>
      <p:pic>
        <p:nvPicPr>
          <p:cNvPr id="298" name="Google Shape;298;gcd69fe7c03_0_58"/>
          <p:cNvPicPr preferRelativeResize="0"/>
          <p:nvPr/>
        </p:nvPicPr>
        <p:blipFill>
          <a:blip r:embed="rId3">
            <a:alphaModFix/>
          </a:blip>
          <a:stretch>
            <a:fillRect/>
          </a:stretch>
        </p:blipFill>
        <p:spPr>
          <a:xfrm>
            <a:off x="5543475" y="2114525"/>
            <a:ext cx="3531228" cy="1962177"/>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2"/>
          <p:cNvSpPr txBox="1"/>
          <p:nvPr>
            <p:ph type="title"/>
          </p:nvPr>
        </p:nvSpPr>
        <p:spPr>
          <a:xfrm>
            <a:off x="429141" y="600891"/>
            <a:ext cx="8596668" cy="895974"/>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accent1"/>
              </a:buClr>
              <a:buSzPts val="4000"/>
              <a:buFont typeface="Trebuchet MS"/>
              <a:buNone/>
            </a:pPr>
            <a:r>
              <a:rPr lang="en-US"/>
              <a:t>What is the Alabama Literacy Act?</a:t>
            </a:r>
            <a:endParaRPr/>
          </a:p>
        </p:txBody>
      </p:sp>
      <p:sp>
        <p:nvSpPr>
          <p:cNvPr id="155" name="Google Shape;155;p2"/>
          <p:cNvSpPr txBox="1"/>
          <p:nvPr>
            <p:ph idx="1" type="body"/>
          </p:nvPr>
        </p:nvSpPr>
        <p:spPr>
          <a:xfrm>
            <a:off x="246261" y="2058567"/>
            <a:ext cx="8596668" cy="3558461"/>
          </a:xfrm>
          <a:prstGeom prst="rect">
            <a:avLst/>
          </a:prstGeom>
          <a:noFill/>
          <a:ln>
            <a:noFill/>
          </a:ln>
        </p:spPr>
        <p:txBody>
          <a:bodyPr anchorCtr="0" anchor="t" bIns="45700" lIns="91425" spcFirstLastPara="1" rIns="91425" wrap="square" tIns="45700">
            <a:normAutofit lnSpcReduction="20000"/>
          </a:bodyPr>
          <a:lstStyle/>
          <a:p>
            <a:pPr indent="0" lvl="0" marL="0" rtl="0" algn="l">
              <a:spcBef>
                <a:spcPts val="0"/>
              </a:spcBef>
              <a:spcAft>
                <a:spcPts val="0"/>
              </a:spcAft>
              <a:buSzPts val="1600"/>
              <a:buNone/>
            </a:pPr>
            <a:r>
              <a:rPr lang="en-US" sz="2400"/>
              <a:t>In 2019, the Alabama Legislature passed the Alabama Literacy Act.</a:t>
            </a:r>
            <a:endParaRPr sz="2400"/>
          </a:p>
          <a:p>
            <a:pPr indent="0" lvl="0" marL="0" rtl="0" algn="l">
              <a:spcBef>
                <a:spcPts val="1000"/>
              </a:spcBef>
              <a:spcAft>
                <a:spcPts val="0"/>
              </a:spcAft>
              <a:buSzPts val="1600"/>
              <a:buNone/>
            </a:pPr>
            <a:r>
              <a:rPr lang="en-US" sz="2400"/>
              <a:t>It became effective on September 1, 2019 and was signed into law.</a:t>
            </a:r>
            <a:endParaRPr sz="2400"/>
          </a:p>
          <a:p>
            <a:pPr indent="0" lvl="0" marL="0" rtl="0" algn="l">
              <a:spcBef>
                <a:spcPts val="1000"/>
              </a:spcBef>
              <a:spcAft>
                <a:spcPts val="0"/>
              </a:spcAft>
              <a:buSzPts val="1600"/>
              <a:buNone/>
            </a:pPr>
            <a:r>
              <a:rPr lang="en-US" sz="2400"/>
              <a:t>The AL Literacy Act is being rolled out in phases.  The accountability piece is K-3 and an additional phase is being added for 4-6.</a:t>
            </a:r>
            <a:endParaRPr sz="2400"/>
          </a:p>
          <a:p>
            <a:pPr indent="0" lvl="0" marL="0" rtl="0" algn="l">
              <a:spcBef>
                <a:spcPts val="1000"/>
              </a:spcBef>
              <a:spcAft>
                <a:spcPts val="0"/>
              </a:spcAft>
              <a:buSzPts val="1600"/>
              <a:buNone/>
            </a:pPr>
            <a:r>
              <a:rPr lang="en-US" sz="2400"/>
              <a:t>The accountability begins in the 2021-2022 school year (this year’s second grade students).</a:t>
            </a:r>
            <a:endParaRPr sz="2400"/>
          </a:p>
          <a:p>
            <a:pPr indent="0" lvl="0" marL="0" rtl="0" algn="l">
              <a:spcBef>
                <a:spcPts val="1000"/>
              </a:spcBef>
              <a:spcAft>
                <a:spcPts val="0"/>
              </a:spcAft>
              <a:buSzPts val="1600"/>
              <a:buNone/>
            </a:pPr>
            <a:r>
              <a:t/>
            </a:r>
            <a:endParaRPr sz="2400"/>
          </a:p>
        </p:txBody>
      </p:sp>
      <p:pic>
        <p:nvPicPr>
          <p:cNvPr id="156" name="Google Shape;156;p2"/>
          <p:cNvPicPr preferRelativeResize="0"/>
          <p:nvPr/>
        </p:nvPicPr>
        <p:blipFill rotWithShape="1">
          <a:blip r:embed="rId3">
            <a:alphaModFix/>
          </a:blip>
          <a:srcRect b="0" l="0" r="0" t="0"/>
          <a:stretch/>
        </p:blipFill>
        <p:spPr>
          <a:xfrm>
            <a:off x="4349931" y="5395098"/>
            <a:ext cx="3187337" cy="1462902"/>
          </a:xfrm>
          <a:prstGeom prst="rect">
            <a:avLst/>
          </a:prstGeom>
          <a:noFill/>
          <a:ln>
            <a:noFill/>
          </a:ln>
        </p:spPr>
      </p:pic>
    </p:spTree>
  </p:cSld>
  <p:clrMapOvr>
    <a:masterClrMapping/>
  </p:clrMapOvr>
  <mc:AlternateContent>
    <mc:Choice Requires="p14">
      <p:transition spd="slow" p14:dur="700">
        <p:fade/>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3"/>
          <p:cNvSpPr txBox="1"/>
          <p:nvPr>
            <p:ph type="title"/>
          </p:nvPr>
        </p:nvSpPr>
        <p:spPr>
          <a:xfrm>
            <a:off x="429141" y="600891"/>
            <a:ext cx="8596668" cy="895974"/>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accent1"/>
              </a:buClr>
              <a:buSzPts val="4000"/>
              <a:buFont typeface="Trebuchet MS"/>
              <a:buNone/>
            </a:pPr>
            <a:r>
              <a:rPr lang="en-US"/>
              <a:t>Why was the act established?	</a:t>
            </a:r>
            <a:endParaRPr/>
          </a:p>
        </p:txBody>
      </p:sp>
      <p:sp>
        <p:nvSpPr>
          <p:cNvPr id="162" name="Google Shape;162;p3"/>
          <p:cNvSpPr txBox="1"/>
          <p:nvPr>
            <p:ph idx="1" type="body"/>
          </p:nvPr>
        </p:nvSpPr>
        <p:spPr>
          <a:xfrm>
            <a:off x="625083" y="2163208"/>
            <a:ext cx="8596668" cy="3009683"/>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SzPts val="2240"/>
              <a:buNone/>
            </a:pPr>
            <a:r>
              <a:rPr lang="en-US" sz="2800"/>
              <a:t>The law was established “…to implement steps to improve the reading proficiency of public school Kindergarten to third grade students to ensure that those students are able to read at or above grade level by the end of the third grade…”</a:t>
            </a:r>
            <a:endParaRPr sz="2800"/>
          </a:p>
        </p:txBody>
      </p:sp>
      <p:pic>
        <p:nvPicPr>
          <p:cNvPr id="163" name="Google Shape;163;p3"/>
          <p:cNvPicPr preferRelativeResize="0"/>
          <p:nvPr/>
        </p:nvPicPr>
        <p:blipFill rotWithShape="1">
          <a:blip r:embed="rId3">
            <a:alphaModFix/>
          </a:blip>
          <a:srcRect b="0" l="0" r="0" t="0"/>
          <a:stretch/>
        </p:blipFill>
        <p:spPr>
          <a:xfrm>
            <a:off x="4336868" y="5355909"/>
            <a:ext cx="3187337" cy="1462902"/>
          </a:xfrm>
          <a:prstGeom prst="rect">
            <a:avLst/>
          </a:prstGeom>
          <a:noFill/>
          <a:ln>
            <a:noFill/>
          </a:ln>
        </p:spPr>
      </p:pic>
    </p:spTree>
  </p:cSld>
  <p:clrMapOvr>
    <a:masterClrMapping/>
  </p:clrMapOvr>
  <mc:AlternateContent>
    <mc:Choice Requires="p14">
      <p:transition spd="slow" p14:dur="700">
        <p:fade/>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4"/>
          <p:cNvSpPr txBox="1"/>
          <p:nvPr>
            <p:ph type="title"/>
          </p:nvPr>
        </p:nvSpPr>
        <p:spPr>
          <a:xfrm>
            <a:off x="429141" y="600891"/>
            <a:ext cx="8596668" cy="895974"/>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accent1"/>
              </a:buClr>
              <a:buSzPts val="4000"/>
              <a:buFont typeface="Trebuchet MS"/>
              <a:buNone/>
            </a:pPr>
            <a:r>
              <a:rPr lang="en-US"/>
              <a:t>Why is the deadline 3</a:t>
            </a:r>
            <a:r>
              <a:rPr baseline="30000" lang="en-US"/>
              <a:t>rd</a:t>
            </a:r>
            <a:r>
              <a:rPr lang="en-US"/>
              <a:t> grade?	</a:t>
            </a:r>
            <a:endParaRPr/>
          </a:p>
        </p:txBody>
      </p:sp>
      <p:sp>
        <p:nvSpPr>
          <p:cNvPr id="169" name="Google Shape;169;p4"/>
          <p:cNvSpPr txBox="1"/>
          <p:nvPr>
            <p:ph idx="1" type="body"/>
          </p:nvPr>
        </p:nvSpPr>
        <p:spPr>
          <a:xfrm>
            <a:off x="429141" y="1836637"/>
            <a:ext cx="8596668" cy="3558461"/>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SzPts val="1600"/>
              <a:buNone/>
            </a:pPr>
            <a:r>
              <a:rPr lang="en-US"/>
              <a:t>Research on reading development shows that:</a:t>
            </a:r>
            <a:endParaRPr/>
          </a:p>
          <a:p>
            <a:pPr indent="0" lvl="0" marL="0" rtl="0" algn="l">
              <a:spcBef>
                <a:spcPts val="1000"/>
              </a:spcBef>
              <a:spcAft>
                <a:spcPts val="0"/>
              </a:spcAft>
              <a:buSzPts val="2560"/>
              <a:buNone/>
            </a:pPr>
            <a:r>
              <a:rPr lang="en-US" sz="3200"/>
              <a:t> “90% of children with reading difficulties will achieve grade level in reading if they receive help in 1</a:t>
            </a:r>
            <a:r>
              <a:rPr baseline="30000" lang="en-US" sz="3200"/>
              <a:t>st</a:t>
            </a:r>
            <a:r>
              <a:rPr lang="en-US" sz="3200"/>
              <a:t> grade.  70% of children whose help is delayed to age 9 or later continue to struggle throughout their school career.”</a:t>
            </a:r>
            <a:endParaRPr sz="3200"/>
          </a:p>
        </p:txBody>
      </p:sp>
      <p:pic>
        <p:nvPicPr>
          <p:cNvPr id="170" name="Google Shape;170;p4"/>
          <p:cNvPicPr preferRelativeResize="0"/>
          <p:nvPr/>
        </p:nvPicPr>
        <p:blipFill rotWithShape="1">
          <a:blip r:embed="rId3">
            <a:alphaModFix/>
          </a:blip>
          <a:srcRect b="0" l="0" r="0" t="0"/>
          <a:stretch/>
        </p:blipFill>
        <p:spPr>
          <a:xfrm>
            <a:off x="4349931" y="5395098"/>
            <a:ext cx="3187337" cy="1462902"/>
          </a:xfrm>
          <a:prstGeom prst="rect">
            <a:avLst/>
          </a:prstGeom>
          <a:noFill/>
          <a:ln>
            <a:noFill/>
          </a:ln>
        </p:spPr>
      </p:pic>
    </p:spTree>
  </p:cSld>
  <p:clrMapOvr>
    <a:masterClrMapping/>
  </p:clrMapOvr>
  <mc:AlternateContent>
    <mc:Choice Requires="p14">
      <p:transition spd="slow" p14:dur="700">
        <p:fade/>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p5"/>
          <p:cNvSpPr txBox="1"/>
          <p:nvPr>
            <p:ph type="title"/>
          </p:nvPr>
        </p:nvSpPr>
        <p:spPr>
          <a:xfrm>
            <a:off x="429141" y="600891"/>
            <a:ext cx="8596668" cy="895974"/>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accent1"/>
              </a:buClr>
              <a:buSzPts val="4000"/>
              <a:buFont typeface="Trebuchet MS"/>
              <a:buNone/>
            </a:pPr>
            <a:r>
              <a:rPr lang="en-US"/>
              <a:t>What the law says</a:t>
            </a:r>
            <a:endParaRPr/>
          </a:p>
        </p:txBody>
      </p:sp>
      <p:sp>
        <p:nvSpPr>
          <p:cNvPr id="176" name="Google Shape;176;p5"/>
          <p:cNvSpPr txBox="1"/>
          <p:nvPr>
            <p:ph idx="1" type="body"/>
          </p:nvPr>
        </p:nvSpPr>
        <p:spPr>
          <a:xfrm>
            <a:off x="246261" y="2058567"/>
            <a:ext cx="8596668" cy="3558461"/>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1600"/>
              <a:buNone/>
            </a:pPr>
            <a:r>
              <a:rPr lang="en-US" sz="2400"/>
              <a:t>The law states that beginning in the 2021-2022 school year, third grade students are expected to demonstrate sufficient reading skills on the state standardized test for promotion to fourth grade.</a:t>
            </a:r>
            <a:endParaRPr sz="2400"/>
          </a:p>
          <a:p>
            <a:pPr indent="0" lvl="0" marL="0" rtl="0" algn="l">
              <a:spcBef>
                <a:spcPts val="1000"/>
              </a:spcBef>
              <a:spcAft>
                <a:spcPts val="0"/>
              </a:spcAft>
              <a:buSzPts val="1600"/>
              <a:buNone/>
            </a:pPr>
            <a:r>
              <a:t/>
            </a:r>
            <a:endParaRPr sz="2400"/>
          </a:p>
          <a:p>
            <a:pPr indent="0" lvl="0" marL="0" rtl="0" algn="l">
              <a:spcBef>
                <a:spcPts val="1000"/>
              </a:spcBef>
              <a:spcAft>
                <a:spcPts val="0"/>
              </a:spcAft>
              <a:buSzPts val="1600"/>
              <a:buNone/>
            </a:pPr>
            <a:r>
              <a:rPr lang="en-US" sz="2400"/>
              <a:t>There are “good cause” exemptions, but our goal at SCS is to have ALL students at reading proficiency. </a:t>
            </a:r>
            <a:endParaRPr sz="2400"/>
          </a:p>
          <a:p>
            <a:pPr indent="0" lvl="0" marL="0" rtl="0" algn="l">
              <a:spcBef>
                <a:spcPts val="1000"/>
              </a:spcBef>
              <a:spcAft>
                <a:spcPts val="0"/>
              </a:spcAft>
              <a:buSzPts val="1600"/>
              <a:buNone/>
            </a:pPr>
            <a:r>
              <a:t/>
            </a:r>
            <a:endParaRPr sz="2400"/>
          </a:p>
          <a:p>
            <a:pPr indent="0" lvl="0" marL="0" rtl="0" algn="l">
              <a:spcBef>
                <a:spcPts val="1000"/>
              </a:spcBef>
              <a:spcAft>
                <a:spcPts val="0"/>
              </a:spcAft>
              <a:buSzPts val="1600"/>
              <a:buNone/>
            </a:pPr>
            <a:r>
              <a:t/>
            </a:r>
            <a:endParaRPr sz="2100"/>
          </a:p>
        </p:txBody>
      </p:sp>
      <p:pic>
        <p:nvPicPr>
          <p:cNvPr id="177" name="Google Shape;177;p5"/>
          <p:cNvPicPr preferRelativeResize="0"/>
          <p:nvPr/>
        </p:nvPicPr>
        <p:blipFill rotWithShape="1">
          <a:blip r:embed="rId3">
            <a:alphaModFix/>
          </a:blip>
          <a:srcRect b="0" l="0" r="0" t="0"/>
          <a:stretch/>
        </p:blipFill>
        <p:spPr>
          <a:xfrm>
            <a:off x="4349931" y="5395098"/>
            <a:ext cx="3187337" cy="1462902"/>
          </a:xfrm>
          <a:prstGeom prst="rect">
            <a:avLst/>
          </a:prstGeom>
          <a:noFill/>
          <a:ln>
            <a:noFill/>
          </a:ln>
        </p:spPr>
      </p:pic>
    </p:spTree>
  </p:cSld>
  <p:clrMapOvr>
    <a:masterClrMapping/>
  </p:clrMapOvr>
  <mc:AlternateContent>
    <mc:Choice Requires="p14">
      <p:transition spd="slow" p14:dur="700">
        <p:fade/>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 name="Shape 182"/>
        <p:cNvGrpSpPr/>
        <p:nvPr/>
      </p:nvGrpSpPr>
      <p:grpSpPr>
        <a:xfrm>
          <a:off x="0" y="0"/>
          <a:ext cx="0" cy="0"/>
          <a:chOff x="0" y="0"/>
          <a:chExt cx="0" cy="0"/>
        </a:xfrm>
      </p:grpSpPr>
      <p:sp>
        <p:nvSpPr>
          <p:cNvPr id="183" name="Google Shape;183;gcd69fe7c03_0_0"/>
          <p:cNvSpPr txBox="1"/>
          <p:nvPr>
            <p:ph type="title"/>
          </p:nvPr>
        </p:nvSpPr>
        <p:spPr>
          <a:xfrm>
            <a:off x="677334" y="609600"/>
            <a:ext cx="8596800" cy="1320900"/>
          </a:xfrm>
          <a:prstGeom prst="rect">
            <a:avLst/>
          </a:prstGeom>
        </p:spPr>
        <p:txBody>
          <a:bodyPr anchorCtr="0" anchor="t" bIns="45700" lIns="91425" spcFirstLastPara="1" rIns="91425" wrap="square" tIns="45700">
            <a:normAutofit/>
          </a:bodyPr>
          <a:lstStyle/>
          <a:p>
            <a:pPr indent="0" lvl="0" marL="0" rtl="0" algn="l">
              <a:spcBef>
                <a:spcPts val="0"/>
              </a:spcBef>
              <a:spcAft>
                <a:spcPts val="0"/>
              </a:spcAft>
              <a:buNone/>
            </a:pPr>
            <a:r>
              <a:rPr lang="en-US"/>
              <a:t>How do I know if my child is on grade level or on track to be proficient?</a:t>
            </a:r>
            <a:endParaRPr/>
          </a:p>
        </p:txBody>
      </p:sp>
      <p:sp>
        <p:nvSpPr>
          <p:cNvPr id="184" name="Google Shape;184;gcd69fe7c03_0_0"/>
          <p:cNvSpPr txBox="1"/>
          <p:nvPr>
            <p:ph idx="1" type="body"/>
          </p:nvPr>
        </p:nvSpPr>
        <p:spPr>
          <a:xfrm>
            <a:off x="677325" y="1930501"/>
            <a:ext cx="8596800" cy="4110900"/>
          </a:xfrm>
          <a:prstGeom prst="rect">
            <a:avLst/>
          </a:prstGeom>
        </p:spPr>
        <p:txBody>
          <a:bodyPr anchorCtr="0" anchor="t" bIns="45700" lIns="91425" spcFirstLastPara="1" rIns="91425" wrap="square" tIns="45700">
            <a:normAutofit lnSpcReduction="10000"/>
          </a:bodyPr>
          <a:lstStyle/>
          <a:p>
            <a:pPr indent="0" lvl="0" marL="0" rtl="0" algn="l">
              <a:spcBef>
                <a:spcPts val="1000"/>
              </a:spcBef>
              <a:spcAft>
                <a:spcPts val="0"/>
              </a:spcAft>
              <a:buNone/>
            </a:pPr>
            <a:r>
              <a:rPr lang="en-US"/>
              <a:t>SCS uses the state approved STAR benchmark assessment.  </a:t>
            </a:r>
            <a:endParaRPr/>
          </a:p>
          <a:p>
            <a:pPr indent="0" lvl="0" marL="0" rtl="0" algn="l">
              <a:spcBef>
                <a:spcPts val="1000"/>
              </a:spcBef>
              <a:spcAft>
                <a:spcPts val="0"/>
              </a:spcAft>
              <a:buNone/>
            </a:pPr>
            <a:r>
              <a:rPr lang="en-US"/>
              <a:t>Your child takes these assessments for both Reading and Math 3 times yearly.</a:t>
            </a:r>
            <a:endParaRPr/>
          </a:p>
          <a:p>
            <a:pPr indent="0" lvl="0" marL="0" rtl="0" algn="l">
              <a:spcBef>
                <a:spcPts val="1000"/>
              </a:spcBef>
              <a:spcAft>
                <a:spcPts val="0"/>
              </a:spcAft>
              <a:buNone/>
            </a:pPr>
            <a:r>
              <a:rPr lang="en-US"/>
              <a:t>Your child’s scores are sent home following completion of these assessments.</a:t>
            </a:r>
            <a:endParaRPr/>
          </a:p>
          <a:p>
            <a:pPr indent="0" lvl="0" marL="0" rtl="0" algn="l">
              <a:spcBef>
                <a:spcPts val="1000"/>
              </a:spcBef>
              <a:spcAft>
                <a:spcPts val="0"/>
              </a:spcAft>
              <a:buNone/>
            </a:pPr>
            <a:r>
              <a:rPr lang="en-US"/>
              <a:t>If your child’s proficiency score on the STAR Reading portion is below 40-60th percentile, you will be notified.</a:t>
            </a:r>
            <a:endParaRPr/>
          </a:p>
          <a:p>
            <a:pPr indent="-320040" lvl="0" marL="457200" rtl="0" algn="l">
              <a:spcBef>
                <a:spcPts val="1000"/>
              </a:spcBef>
              <a:spcAft>
                <a:spcPts val="0"/>
              </a:spcAft>
              <a:buSzPts val="1440"/>
              <a:buChar char="►"/>
            </a:pPr>
            <a:r>
              <a:rPr lang="en-US"/>
              <a:t>You may be notified that your child is being monitored </a:t>
            </a:r>
            <a:endParaRPr/>
          </a:p>
          <a:p>
            <a:pPr indent="0" lvl="0" marL="0" rtl="0" algn="l">
              <a:spcBef>
                <a:spcPts val="1000"/>
              </a:spcBef>
              <a:spcAft>
                <a:spcPts val="0"/>
              </a:spcAft>
              <a:buNone/>
            </a:pPr>
            <a:r>
              <a:rPr lang="en-US"/>
              <a:t>                                  OR </a:t>
            </a:r>
            <a:endParaRPr/>
          </a:p>
          <a:p>
            <a:pPr indent="-320040" lvl="0" marL="457200" rtl="0" algn="l">
              <a:spcBef>
                <a:spcPts val="1000"/>
              </a:spcBef>
              <a:spcAft>
                <a:spcPts val="0"/>
              </a:spcAft>
              <a:buSzPts val="1440"/>
              <a:buChar char="►"/>
            </a:pPr>
            <a:r>
              <a:rPr lang="en-US"/>
              <a:t>You may be notified that your child is showing consistent deficiencies and a Reading </a:t>
            </a:r>
            <a:r>
              <a:rPr lang="en-US"/>
              <a:t>Intervention</a:t>
            </a:r>
            <a:r>
              <a:rPr lang="en-US"/>
              <a:t> Plan will be created.</a:t>
            </a:r>
            <a:endParaRPr/>
          </a:p>
          <a:p>
            <a:pPr indent="0" lvl="0" marL="0" rtl="0" algn="l">
              <a:spcBef>
                <a:spcPts val="1000"/>
              </a:spcBef>
              <a:spcAft>
                <a:spcPts val="0"/>
              </a:spcAft>
              <a:buNone/>
            </a:pPr>
            <a:r>
              <a:t/>
            </a:r>
            <a:endParaRPr/>
          </a:p>
          <a:p>
            <a:pPr indent="0" lvl="0" marL="0" rtl="0" algn="l">
              <a:spcBef>
                <a:spcPts val="1000"/>
              </a:spcBef>
              <a:spcAft>
                <a:spcPts val="0"/>
              </a:spcAft>
              <a:buNone/>
            </a:pPr>
            <a:r>
              <a:rPr lang="en-US"/>
              <a:t>Information about understanding and reading the STAR parent reports can be accessed on the Caldwell webpage.</a:t>
            </a:r>
            <a:endParaRPr/>
          </a:p>
        </p:txBody>
      </p:sp>
      <p:pic>
        <p:nvPicPr>
          <p:cNvPr id="185" name="Google Shape;185;gcd69fe7c03_0_0"/>
          <p:cNvPicPr preferRelativeResize="0"/>
          <p:nvPr/>
        </p:nvPicPr>
        <p:blipFill rotWithShape="1">
          <a:blip r:embed="rId3">
            <a:alphaModFix/>
          </a:blip>
          <a:srcRect b="0" l="0" r="0" t="0"/>
          <a:stretch/>
        </p:blipFill>
        <p:spPr>
          <a:xfrm>
            <a:off x="8782596" y="5679076"/>
            <a:ext cx="2300150" cy="1055707"/>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0" name="Shape 190"/>
        <p:cNvGrpSpPr/>
        <p:nvPr/>
      </p:nvGrpSpPr>
      <p:grpSpPr>
        <a:xfrm>
          <a:off x="0" y="0"/>
          <a:ext cx="0" cy="0"/>
          <a:chOff x="0" y="0"/>
          <a:chExt cx="0" cy="0"/>
        </a:xfrm>
      </p:grpSpPr>
      <p:sp>
        <p:nvSpPr>
          <p:cNvPr id="191" name="Google Shape;191;gcd69fe7c03_0_6"/>
          <p:cNvSpPr txBox="1"/>
          <p:nvPr>
            <p:ph type="title"/>
          </p:nvPr>
        </p:nvSpPr>
        <p:spPr>
          <a:xfrm>
            <a:off x="677334" y="609600"/>
            <a:ext cx="8596800" cy="1320900"/>
          </a:xfrm>
          <a:prstGeom prst="rect">
            <a:avLst/>
          </a:prstGeom>
        </p:spPr>
        <p:txBody>
          <a:bodyPr anchorCtr="0" anchor="t" bIns="45700" lIns="91425" spcFirstLastPara="1" rIns="91425" wrap="square" tIns="45700">
            <a:normAutofit/>
          </a:bodyPr>
          <a:lstStyle/>
          <a:p>
            <a:pPr indent="0" lvl="0" marL="0" rtl="0" algn="l">
              <a:spcBef>
                <a:spcPts val="0"/>
              </a:spcBef>
              <a:spcAft>
                <a:spcPts val="0"/>
              </a:spcAft>
              <a:buNone/>
            </a:pPr>
            <a:r>
              <a:rPr lang="en-US"/>
              <a:t>Data Monitoring</a:t>
            </a:r>
            <a:endParaRPr/>
          </a:p>
        </p:txBody>
      </p:sp>
      <p:sp>
        <p:nvSpPr>
          <p:cNvPr id="192" name="Google Shape;192;gcd69fe7c03_0_6"/>
          <p:cNvSpPr txBox="1"/>
          <p:nvPr>
            <p:ph idx="1" type="body"/>
          </p:nvPr>
        </p:nvSpPr>
        <p:spPr>
          <a:xfrm>
            <a:off x="677334" y="1589089"/>
            <a:ext cx="8596800" cy="3880800"/>
          </a:xfrm>
          <a:prstGeom prst="rect">
            <a:avLst/>
          </a:prstGeom>
        </p:spPr>
        <p:txBody>
          <a:bodyPr anchorCtr="0" anchor="t" bIns="45700" lIns="91425" spcFirstLastPara="1" rIns="91425" wrap="square" tIns="45700">
            <a:normAutofit lnSpcReduction="10000"/>
          </a:bodyPr>
          <a:lstStyle/>
          <a:p>
            <a:pPr indent="0" lvl="0" marL="0" rtl="0" algn="l">
              <a:spcBef>
                <a:spcPts val="1000"/>
              </a:spcBef>
              <a:spcAft>
                <a:spcPts val="0"/>
              </a:spcAft>
              <a:buNone/>
            </a:pPr>
            <a:r>
              <a:rPr lang="en-US" sz="2600"/>
              <a:t>SCS wants all of our students to be successful in accordance with the AL Literacy Act.  Therefore, we monitor student progress through weekly grade level and data meetings.  If a student is showing </a:t>
            </a:r>
            <a:r>
              <a:rPr lang="en-US" sz="2600"/>
              <a:t>deficiencies</a:t>
            </a:r>
            <a:r>
              <a:rPr lang="en-US" sz="2600"/>
              <a:t> in reading, we closely monitor the areas of </a:t>
            </a:r>
            <a:r>
              <a:rPr lang="en-US" sz="2600"/>
              <a:t>deficiency.  Interventions are put into place to help meet proficiency.  Progress monitoring data is used to track progress.  </a:t>
            </a:r>
            <a:endParaRPr sz="2600"/>
          </a:p>
          <a:p>
            <a:pPr indent="0" lvl="0" marL="0" rtl="0" algn="l">
              <a:spcBef>
                <a:spcPts val="1000"/>
              </a:spcBef>
              <a:spcAft>
                <a:spcPts val="0"/>
              </a:spcAft>
              <a:buNone/>
            </a:pPr>
            <a:r>
              <a:t/>
            </a:r>
            <a:endParaRPr/>
          </a:p>
          <a:p>
            <a:pPr indent="0" lvl="0" marL="0" rtl="0" algn="l">
              <a:spcBef>
                <a:spcPts val="1000"/>
              </a:spcBef>
              <a:spcAft>
                <a:spcPts val="0"/>
              </a:spcAft>
              <a:buNone/>
            </a:pPr>
            <a:r>
              <a:t/>
            </a:r>
            <a:endParaRPr/>
          </a:p>
        </p:txBody>
      </p:sp>
      <p:pic>
        <p:nvPicPr>
          <p:cNvPr id="193" name="Google Shape;193;gcd69fe7c03_0_6"/>
          <p:cNvPicPr preferRelativeResize="0"/>
          <p:nvPr/>
        </p:nvPicPr>
        <p:blipFill rotWithShape="1">
          <a:blip r:embed="rId3">
            <a:alphaModFix/>
          </a:blip>
          <a:srcRect b="0" l="0" r="0" t="0"/>
          <a:stretch/>
        </p:blipFill>
        <p:spPr>
          <a:xfrm>
            <a:off x="4096296" y="5469901"/>
            <a:ext cx="2300150" cy="1055707"/>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8" name="Shape 198"/>
        <p:cNvGrpSpPr/>
        <p:nvPr/>
      </p:nvGrpSpPr>
      <p:grpSpPr>
        <a:xfrm>
          <a:off x="0" y="0"/>
          <a:ext cx="0" cy="0"/>
          <a:chOff x="0" y="0"/>
          <a:chExt cx="0" cy="0"/>
        </a:xfrm>
      </p:grpSpPr>
      <p:sp>
        <p:nvSpPr>
          <p:cNvPr id="199" name="Google Shape;199;gcd69fe7c03_0_12"/>
          <p:cNvSpPr txBox="1"/>
          <p:nvPr>
            <p:ph type="title"/>
          </p:nvPr>
        </p:nvSpPr>
        <p:spPr>
          <a:xfrm>
            <a:off x="677334" y="609600"/>
            <a:ext cx="8596800" cy="1320900"/>
          </a:xfrm>
          <a:prstGeom prst="rect">
            <a:avLst/>
          </a:prstGeom>
        </p:spPr>
        <p:txBody>
          <a:bodyPr anchorCtr="0" anchor="t" bIns="45700" lIns="91425" spcFirstLastPara="1" rIns="91425" wrap="square" tIns="45700">
            <a:normAutofit/>
          </a:bodyPr>
          <a:lstStyle/>
          <a:p>
            <a:pPr indent="0" lvl="0" marL="0" rtl="0" algn="l">
              <a:spcBef>
                <a:spcPts val="0"/>
              </a:spcBef>
              <a:spcAft>
                <a:spcPts val="0"/>
              </a:spcAft>
              <a:buNone/>
            </a:pPr>
            <a:r>
              <a:rPr lang="en-US"/>
              <a:t>Possible Retention</a:t>
            </a:r>
            <a:endParaRPr/>
          </a:p>
        </p:txBody>
      </p:sp>
      <p:sp>
        <p:nvSpPr>
          <p:cNvPr id="200" name="Google Shape;200;gcd69fe7c03_0_12"/>
          <p:cNvSpPr txBox="1"/>
          <p:nvPr>
            <p:ph idx="1" type="body"/>
          </p:nvPr>
        </p:nvSpPr>
        <p:spPr>
          <a:xfrm>
            <a:off x="677334" y="1488589"/>
            <a:ext cx="8596800" cy="3880800"/>
          </a:xfrm>
          <a:prstGeom prst="rect">
            <a:avLst/>
          </a:prstGeom>
        </p:spPr>
        <p:txBody>
          <a:bodyPr anchorCtr="0" anchor="t" bIns="45700" lIns="91425" spcFirstLastPara="1" rIns="91425" wrap="square" tIns="45700">
            <a:normAutofit/>
          </a:bodyPr>
          <a:lstStyle/>
          <a:p>
            <a:pPr indent="0" lvl="0" marL="0" rtl="0" algn="l">
              <a:spcBef>
                <a:spcPts val="1000"/>
              </a:spcBef>
              <a:spcAft>
                <a:spcPts val="0"/>
              </a:spcAft>
              <a:buNone/>
            </a:pPr>
            <a:r>
              <a:rPr lang="en-US" sz="2300"/>
              <a:t>While the AL Literacy Act requires that students repeat 3rd grade if not on proficiency, SCS wants to do what is best for our </a:t>
            </a:r>
            <a:r>
              <a:rPr lang="en-US" sz="2300"/>
              <a:t>students</a:t>
            </a:r>
            <a:r>
              <a:rPr lang="en-US" sz="2300"/>
              <a:t>.  Possible retention or retention recommendation letters may be sent to parents PRIOR to third grade.  </a:t>
            </a:r>
            <a:endParaRPr sz="2300"/>
          </a:p>
          <a:p>
            <a:pPr indent="0" lvl="0" marL="0" rtl="0" algn="l">
              <a:spcBef>
                <a:spcPts val="1000"/>
              </a:spcBef>
              <a:spcAft>
                <a:spcPts val="0"/>
              </a:spcAft>
              <a:buNone/>
            </a:pPr>
            <a:r>
              <a:rPr lang="en-US" sz="2300"/>
              <a:t>If a child is showing consistent deficiencies in pre literacy or early phonemic awareness skills, the PST team may recommend retention in first or second grade to address these needs before moving the student on to the next grade level.  This is a decision that we encourage the parents to be involved in.  </a:t>
            </a:r>
            <a:endParaRPr sz="2300"/>
          </a:p>
          <a:p>
            <a:pPr indent="0" lvl="0" marL="0" rtl="0" algn="l">
              <a:spcBef>
                <a:spcPts val="1000"/>
              </a:spcBef>
              <a:spcAft>
                <a:spcPts val="0"/>
              </a:spcAft>
              <a:buNone/>
            </a:pPr>
            <a:r>
              <a:rPr i="1" lang="en-US" sz="2300"/>
              <a:t>              </a:t>
            </a:r>
            <a:r>
              <a:rPr i="1" lang="en-US" sz="2300"/>
              <a:t>*This also meets good cause exemption*</a:t>
            </a:r>
            <a:endParaRPr i="1" sz="2300"/>
          </a:p>
        </p:txBody>
      </p:sp>
      <p:pic>
        <p:nvPicPr>
          <p:cNvPr id="201" name="Google Shape;201;gcd69fe7c03_0_12"/>
          <p:cNvPicPr preferRelativeResize="0"/>
          <p:nvPr/>
        </p:nvPicPr>
        <p:blipFill rotWithShape="1">
          <a:blip r:embed="rId3">
            <a:alphaModFix/>
          </a:blip>
          <a:srcRect b="0" l="0" r="0" t="0"/>
          <a:stretch/>
        </p:blipFill>
        <p:spPr>
          <a:xfrm>
            <a:off x="4267746" y="5717176"/>
            <a:ext cx="2300150" cy="1055707"/>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5" name="Shape 205"/>
        <p:cNvGrpSpPr/>
        <p:nvPr/>
      </p:nvGrpSpPr>
      <p:grpSpPr>
        <a:xfrm>
          <a:off x="0" y="0"/>
          <a:ext cx="0" cy="0"/>
          <a:chOff x="0" y="0"/>
          <a:chExt cx="0" cy="0"/>
        </a:xfrm>
      </p:grpSpPr>
      <p:sp>
        <p:nvSpPr>
          <p:cNvPr id="206" name="Google Shape;206;p8"/>
          <p:cNvSpPr txBox="1"/>
          <p:nvPr>
            <p:ph type="title"/>
          </p:nvPr>
        </p:nvSpPr>
        <p:spPr>
          <a:xfrm>
            <a:off x="429141" y="600891"/>
            <a:ext cx="8596668" cy="895974"/>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accent1"/>
              </a:buClr>
              <a:buSzPts val="4000"/>
              <a:buFont typeface="Trebuchet MS"/>
              <a:buNone/>
            </a:pPr>
            <a:r>
              <a:rPr lang="en-US"/>
              <a:t>Parent Notification</a:t>
            </a:r>
            <a:endParaRPr/>
          </a:p>
        </p:txBody>
      </p:sp>
      <p:sp>
        <p:nvSpPr>
          <p:cNvPr id="207" name="Google Shape;207;p8"/>
          <p:cNvSpPr txBox="1"/>
          <p:nvPr>
            <p:ph idx="1" type="body"/>
          </p:nvPr>
        </p:nvSpPr>
        <p:spPr>
          <a:xfrm>
            <a:off x="246261" y="2058567"/>
            <a:ext cx="8596668" cy="423773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SzPts val="1600"/>
              <a:buNone/>
            </a:pPr>
            <a:r>
              <a:rPr lang="en-US"/>
              <a:t>In accordance with the law, a parent or legal guardian of any K-3 student who exhibits a </a:t>
            </a:r>
            <a:r>
              <a:rPr b="1" lang="en-US" u="sng"/>
              <a:t>consistent deficiency </a:t>
            </a:r>
            <a:r>
              <a:rPr lang="en-US"/>
              <a:t>in reading or characteristics of dyslexia at any time during the school year shall be notified in writing.</a:t>
            </a:r>
            <a:endParaRPr/>
          </a:p>
          <a:p>
            <a:pPr indent="0" lvl="0" marL="0" rtl="0" algn="l">
              <a:spcBef>
                <a:spcPts val="1000"/>
              </a:spcBef>
              <a:spcAft>
                <a:spcPts val="0"/>
              </a:spcAft>
              <a:buSzPts val="1600"/>
              <a:buNone/>
            </a:pPr>
            <a:r>
              <a:rPr lang="en-US"/>
              <a:t>The school will create an individualized reading intervention plan (RIPS) for each student that shows a consistent deficiency in reading or characteristics of dyslexia.  The RIPS plan will be designed to meet the student’s needs.  </a:t>
            </a:r>
            <a:endParaRPr/>
          </a:p>
          <a:p>
            <a:pPr indent="0" lvl="0" marL="0" rtl="0" algn="l">
              <a:spcBef>
                <a:spcPts val="1000"/>
              </a:spcBef>
              <a:spcAft>
                <a:spcPts val="0"/>
              </a:spcAft>
              <a:buSzPts val="1600"/>
              <a:buNone/>
            </a:pPr>
            <a:r>
              <a:rPr lang="en-US"/>
              <a:t>Parents will be notified of the reading intervention plan and provided resources that can be used at home.  Parent input and communication with the teacher is strongly encouraged.</a:t>
            </a:r>
            <a:endParaRPr/>
          </a:p>
        </p:txBody>
      </p:sp>
      <p:pic>
        <p:nvPicPr>
          <p:cNvPr id="208" name="Google Shape;208;p8"/>
          <p:cNvPicPr preferRelativeResize="0"/>
          <p:nvPr/>
        </p:nvPicPr>
        <p:blipFill rotWithShape="1">
          <a:blip r:embed="rId3">
            <a:alphaModFix/>
          </a:blip>
          <a:srcRect b="0" l="0" r="0" t="0"/>
          <a:stretch/>
        </p:blipFill>
        <p:spPr>
          <a:xfrm>
            <a:off x="4349931" y="5425074"/>
            <a:ext cx="3122023" cy="1432925"/>
          </a:xfrm>
          <a:prstGeom prst="rect">
            <a:avLst/>
          </a:prstGeom>
          <a:noFill/>
          <a:ln>
            <a:noFill/>
          </a:ln>
        </p:spPr>
      </p:pic>
    </p:spTree>
  </p:cSld>
  <p:clrMapOvr>
    <a:masterClrMapping/>
  </p:clrMapOvr>
  <mc:AlternateContent>
    <mc:Choice Requires="p14">
      <p:transition spd="slow" p14:dur="700">
        <p:fade/>
      </p:transition>
    </mc:Choice>
    <mc:Fallback>
      <p:transition spd="slow">
        <p:fade/>
      </p:transition>
    </mc:Fallback>
  </mc:AlternateContent>
</p:sld>
</file>

<file path=ppt/theme/theme1.xml><?xml version="1.0" encoding="utf-8"?>
<a:theme xmlns:a="http://schemas.openxmlformats.org/drawingml/2006/main" xmlns:r="http://schemas.openxmlformats.org/officeDocument/2006/relationships" name="Facet">
  <a:themeElements>
    <a:clrScheme name="SCS">
      <a:dk1>
        <a:srgbClr val="000000"/>
      </a:dk1>
      <a:lt1>
        <a:srgbClr val="FFFFFF"/>
      </a:lt1>
      <a:dk2>
        <a:srgbClr val="2C3C43"/>
      </a:dk2>
      <a:lt2>
        <a:srgbClr val="7F7F7F"/>
      </a:lt2>
      <a:accent1>
        <a:srgbClr val="E6B91E"/>
      </a:accent1>
      <a:accent2>
        <a:srgbClr val="000000"/>
      </a:accent2>
      <a:accent3>
        <a:srgbClr val="B0B0B0"/>
      </a:accent3>
      <a:accent4>
        <a:srgbClr val="7F7F7F"/>
      </a:accent4>
      <a:accent5>
        <a:srgbClr val="E6B91E"/>
      </a:accent5>
      <a:accent6>
        <a:srgbClr val="7F7F7F"/>
      </a:accent6>
      <a:hlink>
        <a:srgbClr val="C42F1A"/>
      </a:hlink>
      <a:folHlink>
        <a:srgbClr val="B9D18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2021-04-16T19:33:32Z</dcterms:created>
  <dc:creator>Corky Hood</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